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22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96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56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39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7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1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EE4CE-ABB0-3498-039C-17729AF8F025}"/>
              </a:ext>
            </a:extLst>
          </p:cNvPr>
          <p:cNvSpPr txBox="1"/>
          <p:nvPr/>
        </p:nvSpPr>
        <p:spPr>
          <a:xfrm>
            <a:off x="1212575" y="685800"/>
            <a:ext cx="796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77B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 G E N D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E83F8-64CA-16DD-103C-42CFD4E83051}"/>
              </a:ext>
            </a:extLst>
          </p:cNvPr>
          <p:cNvSpPr txBox="1"/>
          <p:nvPr/>
        </p:nvSpPr>
        <p:spPr>
          <a:xfrm>
            <a:off x="1212575" y="1401418"/>
            <a:ext cx="7961243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8-8:30 a.m.			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8:30-9:30 a.m.		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9:30-11 a.m.			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11-11:15 a.m.		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11:15 a.m.-12:30 p.m.	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12:30-1:30 p.m.		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1:30-3:30 p.m.		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1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34493-D16B-6DDC-E787-BE09836802B9}"/>
              </a:ext>
            </a:extLst>
          </p:cNvPr>
          <p:cNvSpPr txBox="1"/>
          <p:nvPr/>
        </p:nvSpPr>
        <p:spPr>
          <a:xfrm>
            <a:off x="1212575" y="914400"/>
            <a:ext cx="7961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Breaker Page Section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4CA2F-4359-7DA8-FB6F-B403DD872EB4}"/>
              </a:ext>
            </a:extLst>
          </p:cNvPr>
          <p:cNvSpPr txBox="1"/>
          <p:nvPr/>
        </p:nvSpPr>
        <p:spPr>
          <a:xfrm>
            <a:off x="1212575" y="3051311"/>
            <a:ext cx="9154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Subtitles should be no longer than two lines for best legibility</a:t>
            </a:r>
          </a:p>
        </p:txBody>
      </p:sp>
    </p:spTree>
    <p:extLst>
      <p:ext uri="{BB962C8B-B14F-4D97-AF65-F5344CB8AC3E}">
        <p14:creationId xmlns:p14="http://schemas.microsoft.com/office/powerpoint/2010/main" val="175959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B0A3E-B179-98EE-E5AA-674D35477FA8}"/>
              </a:ext>
            </a:extLst>
          </p:cNvPr>
          <p:cNvSpPr txBox="1"/>
          <p:nvPr/>
        </p:nvSpPr>
        <p:spPr>
          <a:xfrm>
            <a:off x="1212575" y="914400"/>
            <a:ext cx="8746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77B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to go here and be no longer than two lines for best legibility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A25D7-1460-2FAB-860F-680224D8F81F}"/>
              </a:ext>
            </a:extLst>
          </p:cNvPr>
          <p:cNvSpPr txBox="1"/>
          <p:nvPr/>
        </p:nvSpPr>
        <p:spPr>
          <a:xfrm>
            <a:off x="1212575" y="2041763"/>
            <a:ext cx="4224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0E50A-2106-D390-1B0E-86EB763A672B}"/>
              </a:ext>
            </a:extLst>
          </p:cNvPr>
          <p:cNvSpPr txBox="1"/>
          <p:nvPr/>
        </p:nvSpPr>
        <p:spPr>
          <a:xfrm>
            <a:off x="5883966" y="2041763"/>
            <a:ext cx="5416825" cy="317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convallis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in lorem.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8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40A8CA-6B6D-0BA0-3E6D-B802C035BDB9}"/>
              </a:ext>
            </a:extLst>
          </p:cNvPr>
          <p:cNvSpPr txBox="1"/>
          <p:nvPr/>
        </p:nvSpPr>
        <p:spPr>
          <a:xfrm>
            <a:off x="1212575" y="914400"/>
            <a:ext cx="8746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577B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Firstname</a:t>
            </a:r>
            <a:r>
              <a:rPr lang="en-US" sz="2800" b="1" dirty="0">
                <a:solidFill>
                  <a:srgbClr val="577B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77B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Lastname</a:t>
            </a:r>
            <a:endParaRPr lang="en-US" sz="2800" b="1" dirty="0">
              <a:solidFill>
                <a:srgbClr val="577B8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 Goes Here, Company 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3A875-B006-189D-ECFC-6CEA062F4EFC}"/>
              </a:ext>
            </a:extLst>
          </p:cNvPr>
          <p:cNvSpPr txBox="1"/>
          <p:nvPr/>
        </p:nvSpPr>
        <p:spPr>
          <a:xfrm>
            <a:off x="5165124" y="2041763"/>
            <a:ext cx="6135667" cy="282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convallis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in lorem.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995EA-FFB1-9B52-1D17-671FB4EF2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55" t="17332" r="9752" b="6386"/>
          <a:stretch/>
        </p:blipFill>
        <p:spPr>
          <a:xfrm>
            <a:off x="1334530" y="2156960"/>
            <a:ext cx="3509320" cy="36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E3AE7-8A01-3FEC-517D-5F3673656E24}"/>
              </a:ext>
            </a:extLst>
          </p:cNvPr>
          <p:cNvSpPr txBox="1"/>
          <p:nvPr/>
        </p:nvSpPr>
        <p:spPr>
          <a:xfrm>
            <a:off x="1212575" y="914400"/>
            <a:ext cx="8746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77B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to go here and be no longer than two lines for best legibility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F8DBA-EF51-39F3-AF54-2E08D382AB80}"/>
              </a:ext>
            </a:extLst>
          </p:cNvPr>
          <p:cNvSpPr txBox="1"/>
          <p:nvPr/>
        </p:nvSpPr>
        <p:spPr>
          <a:xfrm>
            <a:off x="1212576" y="2041763"/>
            <a:ext cx="9124120" cy="382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cursus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fermentum, vitae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Nunc sed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mi. Nam ante nisi,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pulvinar non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8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402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Cox</dc:creator>
  <cp:lastModifiedBy>Christian Platon</cp:lastModifiedBy>
  <cp:revision>7</cp:revision>
  <dcterms:created xsi:type="dcterms:W3CDTF">2019-09-20T13:52:05Z</dcterms:created>
  <dcterms:modified xsi:type="dcterms:W3CDTF">2025-10-28T13:51:57Z</dcterms:modified>
</cp:coreProperties>
</file>