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36" r:id="rId2"/>
    <p:sldId id="328" r:id="rId3"/>
    <p:sldId id="43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A2934D-9AAF-0546-714D-E9AF6B71DA4B}" name="Morganne Klein" initials="" userId="S::mklein@td.org::ea349d67-198f-4dcb-b8cf-4e429547d3c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artell" initials="SM" lastIdx="2" clrIdx="0">
    <p:extLst>
      <p:ext uri="{19B8F6BF-5375-455C-9EA6-DF929625EA0E}">
        <p15:presenceInfo xmlns:p15="http://schemas.microsoft.com/office/powerpoint/2012/main" userId="S::smartell@td.org::787893d4-39f5-4534-985b-3c43cc30272e" providerId="AD"/>
      </p:ext>
    </p:extLst>
  </p:cmAuthor>
  <p:cmAuthor id="2" name="Morganne Klein" initials="MK" lastIdx="3" clrIdx="1">
    <p:extLst>
      <p:ext uri="{19B8F6BF-5375-455C-9EA6-DF929625EA0E}">
        <p15:presenceInfo xmlns:p15="http://schemas.microsoft.com/office/powerpoint/2012/main" userId="S::mklein@td.org::ea349d67-198f-4dcb-b8cf-4e429547d3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E"/>
    <a:srgbClr val="DEE9E8"/>
    <a:srgbClr val="85BF42"/>
    <a:srgbClr val="0B81BC"/>
    <a:srgbClr val="EAEBEB"/>
    <a:srgbClr val="000000"/>
    <a:srgbClr val="133960"/>
    <a:srgbClr val="577B88"/>
    <a:srgbClr val="E13000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EB9A3-E370-4D05-8258-DF0DBCF4D319}" v="1" dt="2025-05-01T19:49:21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 autoAdjust="0"/>
    <p:restoredTop sz="95238" autoAdjust="0"/>
  </p:normalViewPr>
  <p:slideViewPr>
    <p:cSldViewPr snapToGrid="0" snapToObjects="1">
      <p:cViewPr>
        <p:scale>
          <a:sx n="164" d="100"/>
          <a:sy n="164" d="100"/>
        </p:scale>
        <p:origin x="80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Adams" userId="9e9ca246-ae17-4def-8a8a-6f1b309f7eec" providerId="ADAL" clId="{B7AEB9A3-E370-4D05-8258-DF0DBCF4D319}"/>
    <pc:docChg chg="custSel modSld">
      <pc:chgData name="Erik Adams" userId="9e9ca246-ae17-4def-8a8a-6f1b309f7eec" providerId="ADAL" clId="{B7AEB9A3-E370-4D05-8258-DF0DBCF4D319}" dt="2025-05-01T19:49:37.655" v="8" actId="478"/>
      <pc:docMkLst>
        <pc:docMk/>
      </pc:docMkLst>
      <pc:sldChg chg="modSp mod">
        <pc:chgData name="Erik Adams" userId="9e9ca246-ae17-4def-8a8a-6f1b309f7eec" providerId="ADAL" clId="{B7AEB9A3-E370-4D05-8258-DF0DBCF4D319}" dt="2025-05-01T19:44:27.701" v="0" actId="33524"/>
        <pc:sldMkLst>
          <pc:docMk/>
          <pc:sldMk cId="465078635" sldId="328"/>
        </pc:sldMkLst>
        <pc:spChg chg="mod">
          <ac:chgData name="Erik Adams" userId="9e9ca246-ae17-4def-8a8a-6f1b309f7eec" providerId="ADAL" clId="{B7AEB9A3-E370-4D05-8258-DF0DBCF4D319}" dt="2025-05-01T19:44:27.701" v="0" actId="33524"/>
          <ac:spMkLst>
            <pc:docMk/>
            <pc:sldMk cId="465078635" sldId="328"/>
            <ac:spMk id="3" creationId="{254DAD8B-AC62-E358-5C30-BA794E7B0BC7}"/>
          </ac:spMkLst>
        </pc:spChg>
      </pc:sldChg>
      <pc:sldChg chg="addSp delSp modSp mod">
        <pc:chgData name="Erik Adams" userId="9e9ca246-ae17-4def-8a8a-6f1b309f7eec" providerId="ADAL" clId="{B7AEB9A3-E370-4D05-8258-DF0DBCF4D319}" dt="2025-05-01T19:49:37.655" v="8" actId="478"/>
        <pc:sldMkLst>
          <pc:docMk/>
          <pc:sldMk cId="1488423009" sldId="437"/>
        </pc:sldMkLst>
        <pc:spChg chg="mod">
          <ac:chgData name="Erik Adams" userId="9e9ca246-ae17-4def-8a8a-6f1b309f7eec" providerId="ADAL" clId="{B7AEB9A3-E370-4D05-8258-DF0DBCF4D319}" dt="2025-05-01T19:46:02.165" v="1" actId="20577"/>
          <ac:spMkLst>
            <pc:docMk/>
            <pc:sldMk cId="1488423009" sldId="437"/>
            <ac:spMk id="4" creationId="{E3C6B0F5-B0CD-9F73-3344-18A67FFDAA8C}"/>
          </ac:spMkLst>
        </pc:spChg>
        <pc:picChg chg="del">
          <ac:chgData name="Erik Adams" userId="9e9ca246-ae17-4def-8a8a-6f1b309f7eec" providerId="ADAL" clId="{B7AEB9A3-E370-4D05-8258-DF0DBCF4D319}" dt="2025-05-01T19:49:37.655" v="8" actId="478"/>
          <ac:picMkLst>
            <pc:docMk/>
            <pc:sldMk cId="1488423009" sldId="437"/>
            <ac:picMk id="6" creationId="{788CC15E-94BD-2D1F-3F38-8DC0863A20BD}"/>
          </ac:picMkLst>
        </pc:picChg>
        <pc:picChg chg="add mod ord">
          <ac:chgData name="Erik Adams" userId="9e9ca246-ae17-4def-8a8a-6f1b309f7eec" providerId="ADAL" clId="{B7AEB9A3-E370-4D05-8258-DF0DBCF4D319}" dt="2025-05-01T19:49:36.280" v="7" actId="167"/>
          <ac:picMkLst>
            <pc:docMk/>
            <pc:sldMk cId="1488423009" sldId="437"/>
            <ac:picMk id="8" creationId="{E8B4E3D1-D468-A7F3-C4E7-AE4A7C11AF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381F-2018-5B43-BC84-A3D21BA80EC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5/1/2025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12F4-0028-F84E-9C4F-D8D707643C1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361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5A7B3B-E9D8-664E-A4E9-9583BB151A85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F1983-BE3D-3B43-97B3-CCD134C8C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slide. Choose among slides 27-40 for content slides. Slide 34 for tables.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F1983-BE3D-3B43-97B3-CCD134C8C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5648B-A9CE-BC3F-2379-3D21F2FFE1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1031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7A556-E058-C64B-BA79-4EA2BC0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32C08B-75A0-6D41-A771-5720F43394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313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71DCE-9539-6C25-F1AA-72D21CA288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Slide - Fu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7A556-E058-C64B-BA79-4EA2BC0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32C08B-75A0-6D41-A771-5720F43394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3"/>
            <a:ext cx="8229600" cy="2956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A181CBA-3E21-521C-119F-6099DE28F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4748" y="4461021"/>
            <a:ext cx="1953532" cy="6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1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7A556-E058-C64B-BA79-4EA2BC0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10B9F8-12CB-2D7F-DC5E-5F1F1E048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3733" y="1390650"/>
            <a:ext cx="5336534" cy="3150682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800" b="1" i="0">
                <a:solidFill>
                  <a:srgbClr val="005B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text.”</a:t>
            </a:r>
          </a:p>
          <a:p>
            <a:r>
              <a:rPr lang="en-US" dirty="0"/>
              <a:t>–Attribute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BB0A2-132C-77E1-A7D5-2FD9C2099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138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4338" y="2978150"/>
            <a:ext cx="8229600" cy="1556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0FDC6-82DE-2820-E7B0-66758F726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338" y="1393315"/>
            <a:ext cx="8229600" cy="3141667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11E85-62A8-7043-874A-43D8EB2A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/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338" y="1840552"/>
            <a:ext cx="8229600" cy="1092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86E8B0-61FF-07D4-8646-968BED6956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085152"/>
            <a:ext cx="82296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476599-801A-34CF-4E01-097C21AB91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38" y="3529652"/>
            <a:ext cx="8229600" cy="1092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1602C7-312C-32FF-40D0-78B26EF61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/List/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338" y="1840552"/>
            <a:ext cx="8229600" cy="1092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3085152"/>
            <a:ext cx="8229600" cy="1449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3807C-8CA3-D716-6BD5-31A0E750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338" y="1396052"/>
            <a:ext cx="4056062" cy="313893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88403" y="1396052"/>
            <a:ext cx="4056062" cy="313893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DA086-CBAE-916E-DBEC-01FC01C6F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0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/Callout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396052"/>
            <a:ext cx="8229600" cy="19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body copy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3491552"/>
            <a:ext cx="8229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005B8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 to action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C534C-472B-95E5-CFAB-734C014D2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8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i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14338" y="1390650"/>
            <a:ext cx="8229600" cy="3144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BEF7A-9DFB-49E7-0937-B5B60E344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04DB6-6ED8-F86B-1795-CEB76F8D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8DE754-12B3-114C-C47D-ADA81AAC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985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8793" y="608518"/>
            <a:ext cx="5235672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408793" y="1280827"/>
            <a:ext cx="5214938" cy="27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11513" cy="509905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5B31A-18AC-27F1-3D03-2CAF7B27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3807" y="608518"/>
            <a:ext cx="8315325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13807" y="1396052"/>
            <a:ext cx="4121052" cy="27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4957572" y="1396052"/>
            <a:ext cx="4186427" cy="262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29131-8F85-E5EE-93BD-E73EEBD3D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0EB2F-7E28-85E5-BB5C-EC62937B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7" y="608518"/>
            <a:ext cx="8315325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FCE4EF20-46EE-CAF3-1088-2EF402C56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8652" y="1452725"/>
            <a:ext cx="5006695" cy="313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81C6C-1FBD-4275-A32C-1EB517B13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9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25BA63-ADB2-F404-C95A-B61E2B34A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86716A-3CDB-2A8D-682C-9AAEB00E9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432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A1100-E26B-10AF-4AD2-506722C3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542F49-7ED4-EDA7-1D22-AAF814F95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46139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FD327-8601-0251-3837-729F74F10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D7C9BC-3869-62F4-B4F7-83A2DF4C7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282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AB1BCF-1755-61FA-FD45-BF9F2589A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40F834-3C4B-59C7-8DCB-AF92B652C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283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C4448-1F0A-875B-F749-FF7CAC349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BDCE45-0B46-B79A-7F80-EE2404E2A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46212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4">
    <p:bg>
      <p:bgPr>
        <a:solidFill>
          <a:srgbClr val="005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72D55-E29C-696D-2E9C-74CCA4D1D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72" t="15614" r="11222" b="15275"/>
          <a:stretch/>
        </p:blipFill>
        <p:spPr>
          <a:xfrm>
            <a:off x="8623685" y="4714512"/>
            <a:ext cx="347865" cy="226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CBD3B2-9A37-DB5C-97C7-91D699C4C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451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rgbClr val="005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66" y="2108124"/>
            <a:ext cx="4131734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9A56DE-8B8D-A089-BC48-1781B2A756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6" y="4644454"/>
            <a:ext cx="4607984" cy="3439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td.org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1305A-86E6-A6F5-65CA-219EB0C33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8833" y="3344709"/>
            <a:ext cx="1861799" cy="12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283DC-68DE-A7E7-F929-3200E0021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A29675-B7E9-60F7-7A85-E09063B4A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757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45894-1168-8D2D-F5E0-1D3CFAB28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344709"/>
            <a:ext cx="1861799" cy="12997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51DD6-3B98-A2CF-382C-5C96EE6A5D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6" y="4644454"/>
            <a:ext cx="4607984" cy="3439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td.org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EF51B7-8D17-2CA3-8B92-DFCEB8FAA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108124"/>
            <a:ext cx="4131734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6223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79585-8583-82CC-A25C-2D7D882A50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1142F-3566-8F53-953F-2DBDAF246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00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B1142F-3566-8F53-953F-2DBDAF246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131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29F35-7B4F-318D-88F8-01CC1A07C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CA99A9-4A60-1C6A-1E11-41A10D4EC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206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5">
    <p:bg>
      <p:bgPr>
        <a:solidFill>
          <a:srgbClr val="005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E9112-E79C-5E25-A947-44544C71A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8833" y="343513"/>
            <a:ext cx="1861799" cy="12997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17167B-A008-2A91-EECB-F78D13F9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6" y="2255075"/>
            <a:ext cx="5487005" cy="181890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2947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9DE55E-EFB5-1284-1A4B-ED6FFE1C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5" y="608518"/>
            <a:ext cx="8229600" cy="541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8D9D4-0D65-9D91-971A-FBCF392CE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27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7A1B8-62FF-B0F2-BC2C-62E1F300A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3685" y="4715524"/>
            <a:ext cx="347865" cy="2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4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97781"/>
            <a:ext cx="9144000" cy="45719"/>
          </a:xfrm>
          <a:prstGeom prst="rect">
            <a:avLst/>
          </a:prstGeom>
          <a:solidFill>
            <a:srgbClr val="005B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A7C81-1F33-9949-9080-B3FF47CF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29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732" r:id="rId4"/>
    <p:sldLayoutId id="2147483740" r:id="rId5"/>
    <p:sldLayoutId id="2147483733" r:id="rId6"/>
    <p:sldLayoutId id="2147483734" r:id="rId7"/>
    <p:sldLayoutId id="2147483731" r:id="rId8"/>
    <p:sldLayoutId id="2147483720" r:id="rId9"/>
    <p:sldLayoutId id="2147483667" r:id="rId10"/>
    <p:sldLayoutId id="2147483741" r:id="rId11"/>
    <p:sldLayoutId id="2147483726" r:id="rId12"/>
    <p:sldLayoutId id="2147483699" r:id="rId13"/>
    <p:sldLayoutId id="2147483700" r:id="rId14"/>
    <p:sldLayoutId id="2147483702" r:id="rId15"/>
    <p:sldLayoutId id="2147483703" r:id="rId16"/>
    <p:sldLayoutId id="2147483704" r:id="rId17"/>
    <p:sldLayoutId id="2147483705" r:id="rId18"/>
    <p:sldLayoutId id="2147483656" r:id="rId19"/>
    <p:sldLayoutId id="2147483658" r:id="rId20"/>
    <p:sldLayoutId id="2147483674" r:id="rId21"/>
    <p:sldLayoutId id="2147483722" r:id="rId22"/>
    <p:sldLayoutId id="2147483730" r:id="rId23"/>
    <p:sldLayoutId id="2147483689" r:id="rId24"/>
    <p:sldLayoutId id="2147483690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5B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Font typeface="Arial"/>
        <a:buChar char="•"/>
        <a:tabLst/>
        <a:defRPr sz="1500" b="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tabLst/>
        <a:defRPr sz="1500" b="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Clr>
          <a:srgbClr val="000000"/>
        </a:buClr>
        <a:buFont typeface="System Font Regular"/>
        <a:buChar char="–"/>
        <a:tabLst/>
        <a:defRPr sz="1500" b="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F7EB1"/>
        </a:buClr>
        <a:buFont typeface="Arial"/>
        <a:buChar char="–"/>
        <a:defRPr sz="1500" b="0" i="0" kern="1200">
          <a:solidFill>
            <a:srgbClr val="000000"/>
          </a:solidFill>
          <a:latin typeface="Roboto Light"/>
          <a:ea typeface="+mn-ea"/>
          <a:cs typeface="Robo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rgbClr val="000000"/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1E40-B234-5294-A819-D1832F1D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2255075"/>
            <a:ext cx="5487005" cy="1818903"/>
          </a:xfrm>
        </p:spPr>
        <p:txBody>
          <a:bodyPr/>
          <a:lstStyle/>
          <a:p>
            <a:r>
              <a:rPr lang="en-US" dirty="0"/>
              <a:t>Where and How to Display Your Credential</a:t>
            </a:r>
          </a:p>
        </p:txBody>
      </p:sp>
    </p:spTree>
    <p:extLst>
      <p:ext uri="{BB962C8B-B14F-4D97-AF65-F5344CB8AC3E}">
        <p14:creationId xmlns:p14="http://schemas.microsoft.com/office/powerpoint/2010/main" val="27834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C8AC-AC43-BEA7-98FA-41DBF60E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518"/>
            <a:ext cx="8229600" cy="541074"/>
          </a:xfrm>
        </p:spPr>
        <p:txBody>
          <a:bodyPr/>
          <a:lstStyle/>
          <a:p>
            <a:r>
              <a:rPr lang="en-US" dirty="0"/>
              <a:t>Where to Display Your Credential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DAD8B-AC62-E358-5C30-BA794E7B0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1393315"/>
            <a:ext cx="8229600" cy="3141667"/>
          </a:xfrm>
        </p:spPr>
        <p:txBody>
          <a:bodyPr/>
          <a:lstStyle/>
          <a:p>
            <a:r>
              <a:rPr lang="en-US" dirty="0"/>
              <a:t>Your signature (including your email auto-signature and letters, etc.)</a:t>
            </a:r>
          </a:p>
          <a:p>
            <a:r>
              <a:rPr lang="en-US" dirty="0"/>
              <a:t>As a credential after your name on professional and social websites (e.g., the ATD site, LinkedIn, other groups you may belong to)</a:t>
            </a:r>
          </a:p>
          <a:p>
            <a:r>
              <a:rPr lang="en-US" dirty="0"/>
              <a:t>On your business card</a:t>
            </a:r>
          </a:p>
          <a:p>
            <a:r>
              <a:rPr lang="en-US" dirty="0"/>
              <a:t>On your personal website, if you have one</a:t>
            </a:r>
          </a:p>
          <a:p>
            <a:r>
              <a:rPr lang="en-US" dirty="0"/>
              <a:t>On business proposals</a:t>
            </a:r>
          </a:p>
        </p:txBody>
      </p:sp>
    </p:spTree>
    <p:extLst>
      <p:ext uri="{BB962C8B-B14F-4D97-AF65-F5344CB8AC3E}">
        <p14:creationId xmlns:p14="http://schemas.microsoft.com/office/powerpoint/2010/main" val="46507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circular logo&#10;&#10;AI-generated content may be incorrect.">
            <a:extLst>
              <a:ext uri="{FF2B5EF4-FFF2-40B4-BE49-F238E27FC236}">
                <a16:creationId xmlns:a16="http://schemas.microsoft.com/office/drawing/2014/main" id="{E8B4E3D1-D468-A7F3-C4E7-AE4A7C11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66" y="1657350"/>
            <a:ext cx="18288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C0CF9-FCE4-FBE6-2841-B6567C2A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Display Your Credential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6B0F5-B0CD-9F73-3344-18A67FFDA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3972" y="1657350"/>
            <a:ext cx="4056062" cy="31389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Jennifer Trainer, CPTD</a:t>
            </a:r>
            <a:r>
              <a:rPr lang="en-US" baseline="30000" dirty="0"/>
              <a:t>®</a:t>
            </a:r>
          </a:p>
          <a:p>
            <a:pPr marL="0" indent="0">
              <a:buNone/>
            </a:pPr>
            <a:r>
              <a:rPr lang="en-US" dirty="0"/>
              <a:t>Company Name</a:t>
            </a:r>
          </a:p>
          <a:p>
            <a:pPr marL="0" indent="0">
              <a:buNone/>
            </a:pPr>
            <a:r>
              <a:rPr lang="en-US" dirty="0"/>
              <a:t>Office: (888) 555-1234</a:t>
            </a:r>
          </a:p>
          <a:p>
            <a:pPr marL="0" indent="0">
              <a:buNone/>
            </a:pPr>
            <a:r>
              <a:rPr lang="en-US" dirty="0"/>
              <a:t>Mobile: (888) 555-9876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www.td.org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2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D Brand Palette">
      <a:dk1>
        <a:srgbClr val="000000"/>
      </a:dk1>
      <a:lt1>
        <a:srgbClr val="FFFFFF"/>
      </a:lt1>
      <a:dk2>
        <a:srgbClr val="005B8D"/>
      </a:dk2>
      <a:lt2>
        <a:srgbClr val="12395F"/>
      </a:lt2>
      <a:accent1>
        <a:srgbClr val="85BE41"/>
      </a:accent1>
      <a:accent2>
        <a:srgbClr val="49535E"/>
      </a:accent2>
      <a:accent3>
        <a:srgbClr val="577B87"/>
      </a:accent3>
      <a:accent4>
        <a:srgbClr val="0B81BC"/>
      </a:accent4>
      <a:accent5>
        <a:srgbClr val="F5F5F5"/>
      </a:accent5>
      <a:accent6>
        <a:srgbClr val="DEE9E8"/>
      </a:accent6>
      <a:hlink>
        <a:srgbClr val="005B8D"/>
      </a:hlink>
      <a:folHlink>
        <a:srgbClr val="1239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A6A9146-59BE-4F42-ADFA-20060367BE70}" vid="{F42872AE-E5E9-2943-AA08-AFEE1D80B9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ATD_2024_Corporate_PPT_Template_wide_r3_A (1)</Template>
  <TotalTime>265</TotalTime>
  <Words>115</Words>
  <Application>Microsoft Office PowerPoint</Application>
  <PresentationFormat>On-screen Show (16:9)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Roboto Light</vt:lpstr>
      <vt:lpstr>System Font Regular</vt:lpstr>
      <vt:lpstr>Office Theme</vt:lpstr>
      <vt:lpstr>Where and How to Display Your Credential</vt:lpstr>
      <vt:lpstr>Where to Display Your Credential</vt:lpstr>
      <vt:lpstr>How to Display Your Credential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Adams</dc:creator>
  <cp:lastModifiedBy>Erik Adams</cp:lastModifiedBy>
  <cp:revision>2</cp:revision>
  <dcterms:created xsi:type="dcterms:W3CDTF">2025-05-01T15:24:17Z</dcterms:created>
  <dcterms:modified xsi:type="dcterms:W3CDTF">2025-05-01T19:49:42Z</dcterms:modified>
</cp:coreProperties>
</file>