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2" autoAdjust="0"/>
    <p:restoredTop sz="94660"/>
  </p:normalViewPr>
  <p:slideViewPr>
    <p:cSldViewPr snapToGrid="0" showGuides="1">
      <p:cViewPr varScale="1">
        <p:scale>
          <a:sx n="62" d="100"/>
          <a:sy n="62" d="100"/>
        </p:scale>
        <p:origin x="2100" y="7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3" name="Freeform 6" title="Page Number Shape"/>
          <p:cNvSpPr/>
          <p:nvPr/>
        </p:nvSpPr>
        <p:spPr bwMode="auto">
          <a:xfrm>
            <a:off x="7425610" y="1744166"/>
            <a:ext cx="346790" cy="120142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694182" y="1676832"/>
            <a:ext cx="4484406" cy="6261149"/>
          </a:xfrm>
        </p:spPr>
        <p:txBody>
          <a:bodyPr anchor="t">
            <a:normAutofit/>
          </a:bodyPr>
          <a:lstStyle>
            <a:lvl1pPr algn="l">
              <a:lnSpc>
                <a:spcPct val="85000"/>
              </a:lnSpc>
              <a:defRPr sz="493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94182" y="8122292"/>
            <a:ext cx="4484406" cy="1035987"/>
          </a:xfrm>
        </p:spPr>
        <p:txBody>
          <a:bodyPr>
            <a:normAutofit/>
          </a:bodyPr>
          <a:lstStyle>
            <a:lvl1pPr marL="0" indent="0" algn="l">
              <a:lnSpc>
                <a:spcPct val="114000"/>
              </a:lnSpc>
              <a:spcBef>
                <a:spcPts val="0"/>
              </a:spcBef>
              <a:buNone/>
              <a:defRPr sz="1530" b="0" i="1" baseline="0">
                <a:solidFill>
                  <a:schemeClr val="tx2"/>
                </a:solidFill>
              </a:defRPr>
            </a:lvl1pPr>
            <a:lvl2pPr marL="291465" indent="0" algn="ctr">
              <a:buNone/>
              <a:defRPr sz="1275"/>
            </a:lvl2pPr>
            <a:lvl3pPr marL="582930" indent="0" algn="ctr">
              <a:buNone/>
              <a:defRPr sz="1148"/>
            </a:lvl3pPr>
            <a:lvl4pPr marL="874395" indent="0" algn="ctr">
              <a:buNone/>
              <a:defRPr sz="1020"/>
            </a:lvl4pPr>
            <a:lvl5pPr marL="1165860" indent="0" algn="ctr">
              <a:buNone/>
              <a:defRPr sz="1020"/>
            </a:lvl5pPr>
            <a:lvl6pPr marL="1457325" indent="0" algn="ctr">
              <a:buNone/>
              <a:defRPr sz="1020"/>
            </a:lvl6pPr>
            <a:lvl7pPr marL="1748790" indent="0" algn="ctr">
              <a:buNone/>
              <a:defRPr sz="1020"/>
            </a:lvl7pPr>
            <a:lvl8pPr marL="2040255" indent="0" algn="ctr">
              <a:buNone/>
              <a:defRPr sz="1020"/>
            </a:lvl8pPr>
            <a:lvl9pPr marL="2331720" indent="0" algn="ctr">
              <a:buNone/>
              <a:defRPr sz="1020"/>
            </a:lvl9pPr>
          </a:lstStyle>
          <a:p>
            <a:r>
              <a:rPr lang="en-US"/>
              <a:t>Click to edit Master subtitle style</a:t>
            </a:r>
            <a:endParaRPr lang="en-US" dirty="0"/>
          </a:p>
        </p:txBody>
      </p:sp>
      <p:sp>
        <p:nvSpPr>
          <p:cNvPr id="4" name="Date Placeholder 3"/>
          <p:cNvSpPr>
            <a:spLocks noGrp="1"/>
          </p:cNvSpPr>
          <p:nvPr>
            <p:ph type="dt" sz="half" idx="10"/>
          </p:nvPr>
        </p:nvSpPr>
        <p:spPr>
          <a:xfrm>
            <a:off x="694183" y="9261181"/>
            <a:ext cx="1017847" cy="535517"/>
          </a:xfrm>
        </p:spPr>
        <p:txBody>
          <a:bodyPr/>
          <a:lstStyle>
            <a:lvl1pPr algn="l">
              <a:defRPr sz="765">
                <a:solidFill>
                  <a:schemeClr val="tx2"/>
                </a:solidFill>
              </a:defRPr>
            </a:lvl1pPr>
          </a:lstStyle>
          <a:p>
            <a:fld id="{171EC858-1ABC-456D-865F-B06AC70EA994}" type="datetimeFigureOut">
              <a:rPr lang="en-US" smtClean="0"/>
              <a:t>4/1/2019</a:t>
            </a:fld>
            <a:endParaRPr lang="en-US"/>
          </a:p>
        </p:txBody>
      </p:sp>
      <p:sp>
        <p:nvSpPr>
          <p:cNvPr id="5" name="Footer Placeholder 4"/>
          <p:cNvSpPr>
            <a:spLocks noGrp="1"/>
          </p:cNvSpPr>
          <p:nvPr>
            <p:ph type="ftr" sz="quarter" idx="11"/>
          </p:nvPr>
        </p:nvSpPr>
        <p:spPr>
          <a:xfrm>
            <a:off x="1912878" y="9261181"/>
            <a:ext cx="3265710" cy="535517"/>
          </a:xfrm>
        </p:spPr>
        <p:txBody>
          <a:bodyPr/>
          <a:lstStyle>
            <a:lvl1pPr algn="l">
              <a:defRPr b="0">
                <a:solidFill>
                  <a:schemeClr val="tx2"/>
                </a:solidFill>
              </a:defRPr>
            </a:lvl1pPr>
          </a:lstStyle>
          <a:p>
            <a:endParaRPr lang="en-US"/>
          </a:p>
        </p:txBody>
      </p:sp>
      <p:sp>
        <p:nvSpPr>
          <p:cNvPr id="6" name="Slide Number Placeholder 5"/>
          <p:cNvSpPr>
            <a:spLocks noGrp="1"/>
          </p:cNvSpPr>
          <p:nvPr>
            <p:ph type="sldNum" sz="quarter" idx="12"/>
          </p:nvPr>
        </p:nvSpPr>
        <p:spPr>
          <a:xfrm>
            <a:off x="7425611" y="2077119"/>
            <a:ext cx="346789" cy="535517"/>
          </a:xfrm>
        </p:spPr>
        <p:txBody>
          <a:bodyPr/>
          <a:lstStyle>
            <a:lvl1pPr algn="r">
              <a:defRPr>
                <a:solidFill>
                  <a:schemeClr val="accent6">
                    <a:lumMod val="50000"/>
                  </a:schemeClr>
                </a:solidFill>
              </a:defRPr>
            </a:lvl1pPr>
          </a:lstStyle>
          <a:p>
            <a:fld id="{280B7875-2F24-4460-9D9B-CDC27E87E6C7}" type="slidenum">
              <a:rPr lang="en-US" smtClean="0"/>
              <a:t>‹#›</a:t>
            </a:fld>
            <a:endParaRPr lang="en-US"/>
          </a:p>
        </p:txBody>
      </p:sp>
      <p:cxnSp>
        <p:nvCxnSpPr>
          <p:cNvPr id="9" name="Straight Connector 8"/>
          <p:cNvCxnSpPr/>
          <p:nvPr/>
        </p:nvCxnSpPr>
        <p:spPr>
          <a:xfrm>
            <a:off x="493332" y="1844040"/>
            <a:ext cx="0" cy="821436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93332" y="1844040"/>
            <a:ext cx="0" cy="821436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5085135"/>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303271" y="938784"/>
            <a:ext cx="3983354" cy="81900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EC858-1ABC-456D-865F-B06AC70EA994}"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B7875-2F24-4460-9D9B-CDC27E87E6C7}" type="slidenum">
              <a:rPr lang="en-US" smtClean="0"/>
              <a:t>‹#›</a:t>
            </a:fld>
            <a:endParaRPr lang="en-US"/>
          </a:p>
        </p:txBody>
      </p:sp>
    </p:spTree>
    <p:extLst>
      <p:ext uri="{BB962C8B-B14F-4D97-AF65-F5344CB8AC3E}">
        <p14:creationId xmlns:p14="http://schemas.microsoft.com/office/powerpoint/2010/main" val="364978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6" title="Page Number Shape"/>
          <p:cNvSpPr/>
          <p:nvPr/>
        </p:nvSpPr>
        <p:spPr bwMode="auto">
          <a:xfrm>
            <a:off x="7425610" y="7891517"/>
            <a:ext cx="346790" cy="120142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Vertical Title 1"/>
          <p:cNvSpPr>
            <a:spLocks noGrp="1"/>
          </p:cNvSpPr>
          <p:nvPr>
            <p:ph type="title" orient="vert"/>
          </p:nvPr>
        </p:nvSpPr>
        <p:spPr>
          <a:xfrm>
            <a:off x="5094113" y="942966"/>
            <a:ext cx="1559753" cy="6861222"/>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942969"/>
            <a:ext cx="4507558" cy="686122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166819" y="8693128"/>
            <a:ext cx="2431971" cy="535517"/>
          </a:xfrm>
        </p:spPr>
        <p:txBody>
          <a:bodyPr/>
          <a:lstStyle/>
          <a:p>
            <a:fld id="{171EC858-1ABC-456D-865F-B06AC70EA994}" type="datetimeFigureOut">
              <a:rPr lang="en-US" smtClean="0"/>
              <a:t>4/1/2019</a:t>
            </a:fld>
            <a:endParaRPr lang="en-US"/>
          </a:p>
        </p:txBody>
      </p:sp>
      <p:sp>
        <p:nvSpPr>
          <p:cNvPr id="5" name="Footer Placeholder 4"/>
          <p:cNvSpPr>
            <a:spLocks noGrp="1"/>
          </p:cNvSpPr>
          <p:nvPr>
            <p:ph type="ftr" sz="quarter" idx="11"/>
          </p:nvPr>
        </p:nvSpPr>
        <p:spPr>
          <a:xfrm>
            <a:off x="4166819" y="9263394"/>
            <a:ext cx="2431971" cy="535517"/>
          </a:xfrm>
        </p:spPr>
        <p:txBody>
          <a:bodyPr/>
          <a:lstStyle/>
          <a:p>
            <a:endParaRPr lang="en-US"/>
          </a:p>
        </p:txBody>
      </p:sp>
      <p:sp>
        <p:nvSpPr>
          <p:cNvPr id="6" name="Slide Number Placeholder 5"/>
          <p:cNvSpPr>
            <a:spLocks noGrp="1"/>
          </p:cNvSpPr>
          <p:nvPr>
            <p:ph type="sldNum" sz="quarter" idx="12"/>
          </p:nvPr>
        </p:nvSpPr>
        <p:spPr>
          <a:xfrm>
            <a:off x="7425611" y="8224470"/>
            <a:ext cx="346789" cy="535517"/>
          </a:xfrm>
        </p:spPr>
        <p:txBody>
          <a:bodyPr/>
          <a:lstStyle/>
          <a:p>
            <a:fld id="{280B7875-2F24-4460-9D9B-CDC27E87E6C7}" type="slidenum">
              <a:rPr lang="en-US" smtClean="0"/>
              <a:t>‹#›</a:t>
            </a:fld>
            <a:endParaRPr lang="en-US"/>
          </a:p>
        </p:txBody>
      </p:sp>
      <p:cxnSp>
        <p:nvCxnSpPr>
          <p:cNvPr id="13" name="Straight Connector 12"/>
          <p:cNvCxnSpPr/>
          <p:nvPr/>
        </p:nvCxnSpPr>
        <p:spPr>
          <a:xfrm>
            <a:off x="1" y="9092937"/>
            <a:ext cx="6540757"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 y="9092937"/>
            <a:ext cx="6540757"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709610"/>
      </p:ext>
    </p:extLst>
  </p:cSld>
  <p:clrMapOvr>
    <a:masterClrMapping/>
  </p:clrMapOvr>
  <p:extLst mod="1">
    <p:ext uri="{DCECCB84-F9BA-43D5-87BE-67443E8EF086}">
      <p15:sldGuideLst xmlns:p15="http://schemas.microsoft.com/office/powerpoint/2012/main">
        <p15:guide id="1" pos="6456">
          <p15:clr>
            <a:srgbClr val="FBAE40"/>
          </p15:clr>
        </p15:guide>
        <p15:guide id="0" pos="484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EC858-1ABC-456D-865F-B06AC70EA994}"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B7875-2F24-4460-9D9B-CDC27E87E6C7}" type="slidenum">
              <a:rPr lang="en-US" smtClean="0"/>
              <a:t>‹#›</a:t>
            </a:fld>
            <a:endParaRPr lang="en-US"/>
          </a:p>
        </p:txBody>
      </p:sp>
    </p:spTree>
    <p:extLst>
      <p:ext uri="{BB962C8B-B14F-4D97-AF65-F5344CB8AC3E}">
        <p14:creationId xmlns:p14="http://schemas.microsoft.com/office/powerpoint/2010/main" val="127511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12" name="Freeform 11" title="Page Number Shape"/>
          <p:cNvSpPr/>
          <p:nvPr/>
        </p:nvSpPr>
        <p:spPr bwMode="auto">
          <a:xfrm>
            <a:off x="7425610" y="2044164"/>
            <a:ext cx="346790" cy="120142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241642" y="3771861"/>
            <a:ext cx="5289117" cy="4819691"/>
          </a:xfrm>
        </p:spPr>
        <p:txBody>
          <a:bodyPr anchor="t">
            <a:normAutofit/>
          </a:bodyPr>
          <a:lstStyle>
            <a:lvl1pPr>
              <a:lnSpc>
                <a:spcPct val="85000"/>
              </a:lnSpc>
              <a:defRPr sz="493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41642" y="2044164"/>
            <a:ext cx="5355911" cy="1201420"/>
          </a:xfrm>
        </p:spPr>
        <p:txBody>
          <a:bodyPr anchor="ctr">
            <a:normAutofit/>
          </a:bodyPr>
          <a:lstStyle>
            <a:lvl1pPr marL="0" indent="0" algn="r">
              <a:lnSpc>
                <a:spcPct val="113000"/>
              </a:lnSpc>
              <a:spcBef>
                <a:spcPts val="0"/>
              </a:spcBef>
              <a:buNone/>
              <a:defRPr sz="1530" b="0" i="1" baseline="0">
                <a:solidFill>
                  <a:schemeClr val="tx1">
                    <a:lumMod val="85000"/>
                    <a:lumOff val="15000"/>
                  </a:schemeClr>
                </a:solidFill>
              </a:defRPr>
            </a:lvl1pPr>
            <a:lvl2pPr marL="291465" indent="0">
              <a:buNone/>
              <a:defRPr sz="1275">
                <a:solidFill>
                  <a:schemeClr val="tx1">
                    <a:tint val="75000"/>
                  </a:schemeClr>
                </a:solidFill>
              </a:defRPr>
            </a:lvl2pPr>
            <a:lvl3pPr marL="582930" indent="0">
              <a:buNone/>
              <a:defRPr sz="1148">
                <a:solidFill>
                  <a:schemeClr val="tx1">
                    <a:tint val="75000"/>
                  </a:schemeClr>
                </a:solidFill>
              </a:defRPr>
            </a:lvl3pPr>
            <a:lvl4pPr marL="874395" indent="0">
              <a:buNone/>
              <a:defRPr sz="1020">
                <a:solidFill>
                  <a:schemeClr val="tx1">
                    <a:tint val="75000"/>
                  </a:schemeClr>
                </a:solidFill>
              </a:defRPr>
            </a:lvl4pPr>
            <a:lvl5pPr marL="1165860" indent="0">
              <a:buNone/>
              <a:defRPr sz="1020">
                <a:solidFill>
                  <a:schemeClr val="tx1">
                    <a:tint val="75000"/>
                  </a:schemeClr>
                </a:solidFill>
              </a:defRPr>
            </a:lvl5pPr>
            <a:lvl6pPr marL="1457325" indent="0">
              <a:buNone/>
              <a:defRPr sz="1020">
                <a:solidFill>
                  <a:schemeClr val="tx1">
                    <a:tint val="75000"/>
                  </a:schemeClr>
                </a:solidFill>
              </a:defRPr>
            </a:lvl6pPr>
            <a:lvl7pPr marL="1748790" indent="0">
              <a:buNone/>
              <a:defRPr sz="1020">
                <a:solidFill>
                  <a:schemeClr val="tx1">
                    <a:tint val="75000"/>
                  </a:schemeClr>
                </a:solidFill>
              </a:defRPr>
            </a:lvl7pPr>
            <a:lvl8pPr marL="2040255" indent="0">
              <a:buNone/>
              <a:defRPr sz="1020">
                <a:solidFill>
                  <a:schemeClr val="tx1">
                    <a:tint val="75000"/>
                  </a:schemeClr>
                </a:solidFill>
              </a:defRPr>
            </a:lvl8pPr>
            <a:lvl9pPr marL="2331720" indent="0">
              <a:buNone/>
              <a:defRPr sz="10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73634" y="9261179"/>
            <a:ext cx="1017847" cy="535517"/>
          </a:xfrm>
        </p:spPr>
        <p:txBody>
          <a:bodyPr/>
          <a:lstStyle>
            <a:lvl1pPr>
              <a:defRPr sz="765">
                <a:solidFill>
                  <a:schemeClr val="tx1">
                    <a:lumMod val="85000"/>
                    <a:lumOff val="15000"/>
                  </a:schemeClr>
                </a:solidFill>
              </a:defRPr>
            </a:lvl1pPr>
          </a:lstStyle>
          <a:p>
            <a:fld id="{171EC858-1ABC-456D-865F-B06AC70EA994}" type="datetimeFigureOut">
              <a:rPr lang="en-US" smtClean="0"/>
              <a:t>4/1/2019</a:t>
            </a:fld>
            <a:endParaRPr lang="en-US"/>
          </a:p>
        </p:txBody>
      </p:sp>
      <p:sp>
        <p:nvSpPr>
          <p:cNvPr id="5" name="Footer Placeholder 4"/>
          <p:cNvSpPr>
            <a:spLocks noGrp="1"/>
          </p:cNvSpPr>
          <p:nvPr>
            <p:ph type="ftr" sz="quarter" idx="11"/>
          </p:nvPr>
        </p:nvSpPr>
        <p:spPr>
          <a:xfrm>
            <a:off x="1241642" y="9261181"/>
            <a:ext cx="4131145" cy="535517"/>
          </a:xfrm>
        </p:spPr>
        <p:txBody>
          <a:bodyPr/>
          <a:lstStyle>
            <a:lvl1pPr>
              <a:defRPr b="0">
                <a:solidFill>
                  <a:schemeClr val="tx1">
                    <a:lumMod val="85000"/>
                    <a:lumOff val="15000"/>
                  </a:schemeClr>
                </a:solidFill>
              </a:defRPr>
            </a:lvl1pPr>
          </a:lstStyle>
          <a:p>
            <a:endParaRPr lang="en-US"/>
          </a:p>
        </p:txBody>
      </p:sp>
      <p:sp>
        <p:nvSpPr>
          <p:cNvPr id="6" name="Slide Number Placeholder 5"/>
          <p:cNvSpPr>
            <a:spLocks noGrp="1"/>
          </p:cNvSpPr>
          <p:nvPr>
            <p:ph type="sldNum" sz="quarter" idx="12"/>
          </p:nvPr>
        </p:nvSpPr>
        <p:spPr>
          <a:xfrm>
            <a:off x="7425611" y="2377117"/>
            <a:ext cx="346789" cy="535517"/>
          </a:xfrm>
        </p:spPr>
        <p:txBody>
          <a:bodyPr/>
          <a:lstStyle>
            <a:lvl1pPr>
              <a:defRPr>
                <a:solidFill>
                  <a:schemeClr val="bg2"/>
                </a:solidFill>
              </a:defRPr>
            </a:lvl1pPr>
          </a:lstStyle>
          <a:p>
            <a:fld id="{280B7875-2F24-4460-9D9B-CDC27E87E6C7}" type="slidenum">
              <a:rPr lang="en-US" smtClean="0"/>
              <a:t>‹#›</a:t>
            </a:fld>
            <a:endParaRPr lang="en-US"/>
          </a:p>
        </p:txBody>
      </p:sp>
      <p:cxnSp>
        <p:nvCxnSpPr>
          <p:cNvPr id="10" name="Straight Connector 9"/>
          <p:cNvCxnSpPr/>
          <p:nvPr/>
        </p:nvCxnSpPr>
        <p:spPr>
          <a:xfrm flipH="1">
            <a:off x="1" y="9061312"/>
            <a:ext cx="653075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1" y="9061312"/>
            <a:ext cx="653075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001973"/>
      </p:ext>
    </p:extLst>
  </p:cSld>
  <p:clrMapOvr>
    <a:masterClrMapping/>
  </p:clrMapOvr>
  <p:extLst mod="1">
    <p:ext uri="{DCECCB84-F9BA-43D5-87BE-67443E8EF086}">
      <p15:sldGuideLst xmlns:p15="http://schemas.microsoft.com/office/powerpoint/2012/main">
        <p15:guide id="1" pos="6456">
          <p15:clr>
            <a:srgbClr val="FBAE40"/>
          </p15:clr>
        </p15:guide>
        <p15:guide id="0" pos="48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303270" y="792921"/>
            <a:ext cx="3983355" cy="365045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303270" y="5444952"/>
            <a:ext cx="3983355" cy="3640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1EC858-1ABC-456D-865F-B06AC70EA994}"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B7875-2F24-4460-9D9B-CDC27E87E6C7}" type="slidenum">
              <a:rPr lang="en-US" smtClean="0"/>
              <a:t>‹#›</a:t>
            </a:fld>
            <a:endParaRPr lang="en-US"/>
          </a:p>
        </p:txBody>
      </p:sp>
    </p:spTree>
    <p:extLst>
      <p:ext uri="{BB962C8B-B14F-4D97-AF65-F5344CB8AC3E}">
        <p14:creationId xmlns:p14="http://schemas.microsoft.com/office/powerpoint/2010/main" val="2770848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5775" y="818083"/>
            <a:ext cx="2442477" cy="7268870"/>
          </a:xfrm>
        </p:spPr>
        <p:txBody>
          <a:bodyPr/>
          <a:lstStyle/>
          <a:p>
            <a:r>
              <a:rPr lang="en-US"/>
              <a:t>Click to edit Master title style</a:t>
            </a:r>
            <a:endParaRPr lang="en-US" dirty="0"/>
          </a:p>
        </p:txBody>
      </p:sp>
      <p:sp>
        <p:nvSpPr>
          <p:cNvPr id="3" name="Text Placeholder 2"/>
          <p:cNvSpPr>
            <a:spLocks noGrp="1"/>
          </p:cNvSpPr>
          <p:nvPr>
            <p:ph type="body" idx="1"/>
          </p:nvPr>
        </p:nvSpPr>
        <p:spPr>
          <a:xfrm>
            <a:off x="3303270" y="818495"/>
            <a:ext cx="3987241" cy="1339378"/>
          </a:xfrm>
        </p:spPr>
        <p:txBody>
          <a:bodyPr anchor="b">
            <a:normAutofit/>
          </a:bodyPr>
          <a:lstStyle>
            <a:lvl1pPr marL="0" indent="0">
              <a:lnSpc>
                <a:spcPct val="113000"/>
              </a:lnSpc>
              <a:spcBef>
                <a:spcPts val="0"/>
              </a:spcBef>
              <a:buNone/>
              <a:defRPr sz="2040" b="0" i="1" baseline="0">
                <a:solidFill>
                  <a:schemeClr val="tx1">
                    <a:lumMod val="85000"/>
                    <a:lumOff val="15000"/>
                  </a:schemeClr>
                </a:solidFill>
              </a:defRPr>
            </a:lvl1pPr>
            <a:lvl2pPr marL="291465" indent="0">
              <a:buNone/>
              <a:defRPr sz="1275" b="1"/>
            </a:lvl2pPr>
            <a:lvl3pPr marL="582930" indent="0">
              <a:buNone/>
              <a:defRPr sz="1148" b="1"/>
            </a:lvl3pPr>
            <a:lvl4pPr marL="874395" indent="0">
              <a:buNone/>
              <a:defRPr sz="1020" b="1"/>
            </a:lvl4pPr>
            <a:lvl5pPr marL="1165860" indent="0">
              <a:buNone/>
              <a:defRPr sz="1020" b="1"/>
            </a:lvl5pPr>
            <a:lvl6pPr marL="1457325" indent="0">
              <a:buNone/>
              <a:defRPr sz="1020" b="1"/>
            </a:lvl6pPr>
            <a:lvl7pPr marL="1748790" indent="0">
              <a:buNone/>
              <a:defRPr sz="1020" b="1"/>
            </a:lvl7pPr>
            <a:lvl8pPr marL="2040255" indent="0">
              <a:buNone/>
              <a:defRPr sz="1020" b="1"/>
            </a:lvl8pPr>
            <a:lvl9pPr marL="2331720" indent="0">
              <a:buNone/>
              <a:defRPr sz="1020" b="1"/>
            </a:lvl9pPr>
          </a:lstStyle>
          <a:p>
            <a:pPr lvl="0"/>
            <a:r>
              <a:rPr lang="en-US"/>
              <a:t>Edit Master text styles</a:t>
            </a:r>
          </a:p>
        </p:txBody>
      </p:sp>
      <p:sp>
        <p:nvSpPr>
          <p:cNvPr id="4" name="Content Placeholder 3"/>
          <p:cNvSpPr>
            <a:spLocks noGrp="1"/>
          </p:cNvSpPr>
          <p:nvPr>
            <p:ph sz="half" idx="2"/>
          </p:nvPr>
        </p:nvSpPr>
        <p:spPr>
          <a:xfrm>
            <a:off x="3303270" y="2238313"/>
            <a:ext cx="3987241" cy="2568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303270" y="5427882"/>
            <a:ext cx="3987241" cy="1340180"/>
          </a:xfrm>
        </p:spPr>
        <p:txBody>
          <a:bodyPr anchor="b">
            <a:normAutofit/>
          </a:bodyPr>
          <a:lstStyle>
            <a:lvl1pPr marL="0" indent="0">
              <a:buNone/>
              <a:defRPr sz="2040" b="0" i="1" baseline="0">
                <a:solidFill>
                  <a:schemeClr val="tx1">
                    <a:lumMod val="85000"/>
                    <a:lumOff val="15000"/>
                  </a:schemeClr>
                </a:solidFill>
              </a:defRPr>
            </a:lvl1pPr>
            <a:lvl2pPr marL="291465" indent="0">
              <a:buNone/>
              <a:defRPr sz="1275" b="1"/>
            </a:lvl2pPr>
            <a:lvl3pPr marL="582930" indent="0">
              <a:buNone/>
              <a:defRPr sz="1148" b="1"/>
            </a:lvl3pPr>
            <a:lvl4pPr marL="874395" indent="0">
              <a:buNone/>
              <a:defRPr sz="1020" b="1"/>
            </a:lvl4pPr>
            <a:lvl5pPr marL="1165860" indent="0">
              <a:buNone/>
              <a:defRPr sz="1020" b="1"/>
            </a:lvl5pPr>
            <a:lvl6pPr marL="1457325" indent="0">
              <a:buNone/>
              <a:defRPr sz="1020" b="1"/>
            </a:lvl6pPr>
            <a:lvl7pPr marL="1748790" indent="0">
              <a:buNone/>
              <a:defRPr sz="1020" b="1"/>
            </a:lvl7pPr>
            <a:lvl8pPr marL="2040255" indent="0">
              <a:buNone/>
              <a:defRPr sz="1020" b="1"/>
            </a:lvl8pPr>
            <a:lvl9pPr marL="2331720" indent="0">
              <a:buNone/>
              <a:defRPr sz="1020" b="1"/>
            </a:lvl9pPr>
          </a:lstStyle>
          <a:p>
            <a:pPr lvl="0"/>
            <a:r>
              <a:rPr lang="en-US"/>
              <a:t>Edit Master text styles</a:t>
            </a:r>
          </a:p>
        </p:txBody>
      </p:sp>
      <p:sp>
        <p:nvSpPr>
          <p:cNvPr id="6" name="Content Placeholder 5"/>
          <p:cNvSpPr>
            <a:spLocks noGrp="1"/>
          </p:cNvSpPr>
          <p:nvPr>
            <p:ph sz="quarter" idx="4"/>
          </p:nvPr>
        </p:nvSpPr>
        <p:spPr>
          <a:xfrm>
            <a:off x="3303270" y="6848500"/>
            <a:ext cx="3987241" cy="25697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1EC858-1ABC-456D-865F-B06AC70EA994}" type="datetimeFigureOut">
              <a:rPr lang="en-US" smtClean="0"/>
              <a:t>4/1/2019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B7875-2F24-4460-9D9B-CDC27E87E6C7}" type="slidenum">
              <a:rPr lang="en-US" smtClean="0"/>
              <a:t>‹#›</a:t>
            </a:fld>
            <a:endParaRPr lang="en-US"/>
          </a:p>
        </p:txBody>
      </p:sp>
    </p:spTree>
    <p:extLst>
      <p:ext uri="{BB962C8B-B14F-4D97-AF65-F5344CB8AC3E}">
        <p14:creationId xmlns:p14="http://schemas.microsoft.com/office/powerpoint/2010/main" val="4059733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1EC858-1ABC-456D-865F-B06AC70EA994}" type="datetimeFigureOut">
              <a:rPr lang="en-US" smtClean="0"/>
              <a:t>4/1/2019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B7875-2F24-4460-9D9B-CDC27E87E6C7}" type="slidenum">
              <a:rPr lang="en-US" smtClean="0"/>
              <a:t>‹#›</a:t>
            </a:fld>
            <a:endParaRPr lang="en-US"/>
          </a:p>
        </p:txBody>
      </p:sp>
    </p:spTree>
    <p:extLst>
      <p:ext uri="{BB962C8B-B14F-4D97-AF65-F5344CB8AC3E}">
        <p14:creationId xmlns:p14="http://schemas.microsoft.com/office/powerpoint/2010/main" val="371428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EC858-1ABC-456D-865F-B06AC70EA994}" type="datetimeFigureOut">
              <a:rPr lang="en-US" smtClean="0"/>
              <a:t>4/1/2019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B7875-2F24-4460-9D9B-CDC27E87E6C7}" type="slidenum">
              <a:rPr lang="en-US" smtClean="0"/>
              <a:t>‹#›</a:t>
            </a:fld>
            <a:endParaRPr lang="en-US"/>
          </a:p>
        </p:txBody>
      </p:sp>
    </p:spTree>
    <p:extLst>
      <p:ext uri="{BB962C8B-B14F-4D97-AF65-F5344CB8AC3E}">
        <p14:creationId xmlns:p14="http://schemas.microsoft.com/office/powerpoint/2010/main" val="3459562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5775" y="814703"/>
            <a:ext cx="2447220" cy="2817499"/>
          </a:xfrm>
        </p:spPr>
        <p:txBody>
          <a:bodyPr anchor="t">
            <a:noAutofit/>
          </a:bodyPr>
          <a:lstStyle>
            <a:lvl1pPr>
              <a:lnSpc>
                <a:spcPct val="93000"/>
              </a:lnSpc>
              <a:defRPr sz="2550"/>
            </a:lvl1pPr>
          </a:lstStyle>
          <a:p>
            <a:r>
              <a:rPr lang="en-US"/>
              <a:t>Click to edit Master title style</a:t>
            </a:r>
            <a:endParaRPr lang="en-US" dirty="0"/>
          </a:p>
        </p:txBody>
      </p:sp>
      <p:sp>
        <p:nvSpPr>
          <p:cNvPr id="3" name="Content Placeholder 2"/>
          <p:cNvSpPr>
            <a:spLocks noGrp="1"/>
          </p:cNvSpPr>
          <p:nvPr>
            <p:ph idx="1"/>
          </p:nvPr>
        </p:nvSpPr>
        <p:spPr>
          <a:xfrm>
            <a:off x="3303270" y="827415"/>
            <a:ext cx="3983355" cy="8246545"/>
          </a:xfrm>
        </p:spPr>
        <p:txBody>
          <a:bodyPr/>
          <a:lstStyle>
            <a:lvl1pPr>
              <a:lnSpc>
                <a:spcPct val="112000"/>
              </a:lnSpc>
              <a:defRPr sz="1700"/>
            </a:lvl1pPr>
            <a:lvl2pPr>
              <a:lnSpc>
                <a:spcPct val="112000"/>
              </a:lnSpc>
              <a:defRPr sz="1530"/>
            </a:lvl2pPr>
            <a:lvl3pPr>
              <a:lnSpc>
                <a:spcPct val="112000"/>
              </a:lnSpc>
              <a:defRPr sz="1360"/>
            </a:lvl3pPr>
            <a:lvl4pPr>
              <a:lnSpc>
                <a:spcPct val="112000"/>
              </a:lnSpc>
              <a:defRPr sz="1190"/>
            </a:lvl4pPr>
            <a:lvl5pPr>
              <a:lnSpc>
                <a:spcPct val="112000"/>
              </a:lnSpc>
              <a:defRPr sz="1190"/>
            </a:lvl5pPr>
            <a:lvl6pPr>
              <a:defRPr sz="1190"/>
            </a:lvl6pPr>
            <a:lvl7pPr>
              <a:defRPr sz="1190"/>
            </a:lvl7pPr>
            <a:lvl8pPr>
              <a:defRPr sz="1190"/>
            </a:lvl8pPr>
            <a:lvl9pPr>
              <a:defRPr sz="119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85775" y="3844886"/>
            <a:ext cx="2447220" cy="4751321"/>
          </a:xfrm>
        </p:spPr>
        <p:txBody>
          <a:bodyPr>
            <a:normAutofit/>
          </a:bodyPr>
          <a:lstStyle>
            <a:lvl1pPr marL="0" indent="0" algn="r">
              <a:lnSpc>
                <a:spcPct val="125000"/>
              </a:lnSpc>
              <a:spcBef>
                <a:spcPts val="1020"/>
              </a:spcBef>
              <a:buNone/>
              <a:defRPr sz="119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Edit Master text styles</a:t>
            </a:r>
          </a:p>
        </p:txBody>
      </p:sp>
      <p:sp>
        <p:nvSpPr>
          <p:cNvPr id="5" name="Date Placeholder 4"/>
          <p:cNvSpPr>
            <a:spLocks noGrp="1"/>
          </p:cNvSpPr>
          <p:nvPr>
            <p:ph type="dt" sz="half" idx="10"/>
          </p:nvPr>
        </p:nvSpPr>
        <p:spPr/>
        <p:txBody>
          <a:bodyPr/>
          <a:lstStyle/>
          <a:p>
            <a:fld id="{171EC858-1ABC-456D-865F-B06AC70EA994}"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B7875-2F24-4460-9D9B-CDC27E87E6C7}" type="slidenum">
              <a:rPr lang="en-US" smtClean="0"/>
              <a:t>‹#›</a:t>
            </a:fld>
            <a:endParaRPr lang="en-US"/>
          </a:p>
        </p:txBody>
      </p:sp>
    </p:spTree>
    <p:extLst>
      <p:ext uri="{BB962C8B-B14F-4D97-AF65-F5344CB8AC3E}">
        <p14:creationId xmlns:p14="http://schemas.microsoft.com/office/powerpoint/2010/main" val="200373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5776" y="817318"/>
            <a:ext cx="2450149" cy="2814884"/>
          </a:xfrm>
        </p:spPr>
        <p:txBody>
          <a:bodyPr anchor="t">
            <a:noAutofit/>
          </a:bodyPr>
          <a:lstStyle>
            <a:lvl1pPr>
              <a:lnSpc>
                <a:spcPct val="93000"/>
              </a:lnSpc>
              <a:defRPr sz="255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51847" y="2"/>
            <a:ext cx="3934778" cy="10058399"/>
          </a:xfrm>
        </p:spPr>
        <p:txBody>
          <a:bodyPr anchor="t"/>
          <a:lstStyle>
            <a:lvl1pPr marL="0" indent="0">
              <a:buNone/>
              <a:defRPr sz="2040"/>
            </a:lvl1pPr>
            <a:lvl2pPr marL="291465" indent="0">
              <a:buNone/>
              <a:defRPr sz="1785"/>
            </a:lvl2pPr>
            <a:lvl3pPr marL="582930" indent="0">
              <a:buNone/>
              <a:defRPr sz="1530"/>
            </a:lvl3pPr>
            <a:lvl4pPr marL="874395" indent="0">
              <a:buNone/>
              <a:defRPr sz="1275"/>
            </a:lvl4pPr>
            <a:lvl5pPr marL="1165860" indent="0">
              <a:buNone/>
              <a:defRPr sz="1275"/>
            </a:lvl5pPr>
            <a:lvl6pPr marL="1457325" indent="0">
              <a:buNone/>
              <a:defRPr sz="1275"/>
            </a:lvl6pPr>
            <a:lvl7pPr marL="1748790" indent="0">
              <a:buNone/>
              <a:defRPr sz="1275"/>
            </a:lvl7pPr>
            <a:lvl8pPr marL="2040255" indent="0">
              <a:buNone/>
              <a:defRPr sz="1275"/>
            </a:lvl8pPr>
            <a:lvl9pPr marL="2331720" indent="0">
              <a:buNone/>
              <a:defRPr sz="1275"/>
            </a:lvl9pPr>
          </a:lstStyle>
          <a:p>
            <a:r>
              <a:rPr lang="en-US"/>
              <a:t>Click icon to add picture</a:t>
            </a:r>
            <a:endParaRPr lang="en-US" dirty="0"/>
          </a:p>
        </p:txBody>
      </p:sp>
      <p:sp>
        <p:nvSpPr>
          <p:cNvPr id="4" name="Text Placeholder 3"/>
          <p:cNvSpPr>
            <a:spLocks noGrp="1"/>
          </p:cNvSpPr>
          <p:nvPr>
            <p:ph type="body" sz="half" idx="2"/>
          </p:nvPr>
        </p:nvSpPr>
        <p:spPr>
          <a:xfrm>
            <a:off x="485776" y="3844884"/>
            <a:ext cx="2450149" cy="4747565"/>
          </a:xfrm>
        </p:spPr>
        <p:txBody>
          <a:bodyPr>
            <a:normAutofit/>
          </a:bodyPr>
          <a:lstStyle>
            <a:lvl1pPr marL="0" indent="0" algn="r">
              <a:lnSpc>
                <a:spcPct val="125000"/>
              </a:lnSpc>
              <a:spcBef>
                <a:spcPts val="1020"/>
              </a:spcBef>
              <a:buNone/>
              <a:defRPr sz="119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Edit Master text styles</a:t>
            </a:r>
          </a:p>
        </p:txBody>
      </p:sp>
      <p:sp>
        <p:nvSpPr>
          <p:cNvPr id="5" name="Date Placeholder 4"/>
          <p:cNvSpPr>
            <a:spLocks noGrp="1"/>
          </p:cNvSpPr>
          <p:nvPr>
            <p:ph type="dt" sz="half" idx="10"/>
          </p:nvPr>
        </p:nvSpPr>
        <p:spPr/>
        <p:txBody>
          <a:bodyPr/>
          <a:lstStyle/>
          <a:p>
            <a:fld id="{171EC858-1ABC-456D-865F-B06AC70EA994}"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B7875-2F24-4460-9D9B-CDC27E87E6C7}" type="slidenum">
              <a:rPr lang="en-US" smtClean="0"/>
              <a:t>‹#›</a:t>
            </a:fld>
            <a:endParaRPr lang="en-US"/>
          </a:p>
        </p:txBody>
      </p:sp>
    </p:spTree>
    <p:extLst>
      <p:ext uri="{BB962C8B-B14F-4D97-AF65-F5344CB8AC3E}">
        <p14:creationId xmlns:p14="http://schemas.microsoft.com/office/powerpoint/2010/main" val="314021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7425610" y="7891517"/>
            <a:ext cx="346790" cy="120142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485775" y="820861"/>
            <a:ext cx="2444116" cy="726365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3303271" y="834630"/>
            <a:ext cx="3983354" cy="829422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85776" y="8697423"/>
            <a:ext cx="2431971" cy="535517"/>
          </a:xfrm>
          <a:prstGeom prst="rect">
            <a:avLst/>
          </a:prstGeom>
        </p:spPr>
        <p:txBody>
          <a:bodyPr vert="horz" lIns="91440" tIns="45720" rIns="91440" bIns="45720" rtlCol="0" anchor="t"/>
          <a:lstStyle>
            <a:lvl1pPr algn="r">
              <a:defRPr sz="638" b="0" i="1" baseline="0">
                <a:solidFill>
                  <a:schemeClr val="tx1">
                    <a:lumMod val="85000"/>
                    <a:lumOff val="15000"/>
                  </a:schemeClr>
                </a:solidFill>
                <a:latin typeface="+mj-lt"/>
              </a:defRPr>
            </a:lvl1pPr>
          </a:lstStyle>
          <a:p>
            <a:fld id="{171EC858-1ABC-456D-865F-B06AC70EA994}" type="datetimeFigureOut">
              <a:rPr lang="en-US" smtClean="0"/>
              <a:t>4/1/2019</a:t>
            </a:fld>
            <a:endParaRPr lang="en-US"/>
          </a:p>
        </p:txBody>
      </p:sp>
      <p:sp>
        <p:nvSpPr>
          <p:cNvPr id="5" name="Footer Placeholder 4"/>
          <p:cNvSpPr>
            <a:spLocks noGrp="1"/>
          </p:cNvSpPr>
          <p:nvPr>
            <p:ph type="ftr" sz="quarter" idx="3"/>
          </p:nvPr>
        </p:nvSpPr>
        <p:spPr>
          <a:xfrm>
            <a:off x="485776" y="9261181"/>
            <a:ext cx="2431971" cy="535517"/>
          </a:xfrm>
          <a:prstGeom prst="rect">
            <a:avLst/>
          </a:prstGeom>
        </p:spPr>
        <p:txBody>
          <a:bodyPr vert="horz" lIns="91440" tIns="45720" rIns="91440" bIns="45720" rtlCol="0" anchor="t"/>
          <a:lstStyle>
            <a:lvl1pPr algn="r">
              <a:defRPr sz="935" b="1" i="1" baseline="0">
                <a:solidFill>
                  <a:schemeClr val="tx1">
                    <a:lumMod val="85000"/>
                    <a:lumOff val="15000"/>
                  </a:schemeClr>
                </a:solidFill>
                <a:latin typeface="+mj-lt"/>
              </a:defRPr>
            </a:lvl1pPr>
          </a:lstStyle>
          <a:p>
            <a:endParaRPr lang="en-US"/>
          </a:p>
        </p:txBody>
      </p:sp>
      <p:sp>
        <p:nvSpPr>
          <p:cNvPr id="6" name="Slide Number Placeholder 5"/>
          <p:cNvSpPr>
            <a:spLocks noGrp="1"/>
          </p:cNvSpPr>
          <p:nvPr>
            <p:ph type="sldNum" sz="quarter" idx="4"/>
          </p:nvPr>
        </p:nvSpPr>
        <p:spPr>
          <a:xfrm>
            <a:off x="7425611" y="8224470"/>
            <a:ext cx="346789" cy="535517"/>
          </a:xfrm>
          <a:prstGeom prst="rect">
            <a:avLst/>
          </a:prstGeom>
        </p:spPr>
        <p:txBody>
          <a:bodyPr vert="horz" lIns="91440" tIns="45720" rIns="91440" bIns="45720" rtlCol="0" anchor="ctr"/>
          <a:lstStyle>
            <a:lvl1pPr algn="r">
              <a:defRPr sz="935" b="0" i="1" baseline="0">
                <a:solidFill>
                  <a:schemeClr val="bg2"/>
                </a:solidFill>
                <a:latin typeface="+mj-lt"/>
              </a:defRPr>
            </a:lvl1pPr>
          </a:lstStyle>
          <a:p>
            <a:fld id="{280B7875-2F24-4460-9D9B-CDC27E87E6C7}" type="slidenum">
              <a:rPr lang="en-US" smtClean="0"/>
              <a:t>‹#›</a:t>
            </a:fld>
            <a:endParaRPr lang="en-US"/>
          </a:p>
        </p:txBody>
      </p:sp>
      <p:cxnSp>
        <p:nvCxnSpPr>
          <p:cNvPr id="10" name="Straight Connector 9"/>
          <p:cNvCxnSpPr/>
          <p:nvPr/>
        </p:nvCxnSpPr>
        <p:spPr>
          <a:xfrm>
            <a:off x="0" y="9092937"/>
            <a:ext cx="2866073"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9092937"/>
            <a:ext cx="2866073"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59709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r" defTabSz="582930" rtl="0" eaLnBrk="1" latinLnBrk="0" hangingPunct="1">
        <a:lnSpc>
          <a:spcPct val="90000"/>
        </a:lnSpc>
        <a:spcBef>
          <a:spcPct val="0"/>
        </a:spcBef>
        <a:buNone/>
        <a:defRPr sz="3230" b="0" i="1" kern="1200" baseline="0">
          <a:solidFill>
            <a:schemeClr val="tx1">
              <a:lumMod val="85000"/>
              <a:lumOff val="15000"/>
            </a:schemeClr>
          </a:solidFill>
          <a:latin typeface="+mj-lt"/>
          <a:ea typeface="+mj-ea"/>
          <a:cs typeface="+mj-cs"/>
        </a:defRPr>
      </a:lvl1pPr>
    </p:titleStyle>
    <p:bodyStyle>
      <a:lvl1pPr marL="240944" indent="-240944" algn="l" defTabSz="582930" rtl="0" eaLnBrk="1" latinLnBrk="0" hangingPunct="1">
        <a:lnSpc>
          <a:spcPct val="112000"/>
        </a:lnSpc>
        <a:spcBef>
          <a:spcPts val="765"/>
        </a:spcBef>
        <a:buFont typeface="Arial" panose="020B0604020202020204" pitchFamily="34" charset="0"/>
        <a:buChar char="•"/>
        <a:defRPr sz="1700" kern="1200" baseline="0">
          <a:solidFill>
            <a:schemeClr val="tx1">
              <a:lumMod val="85000"/>
              <a:lumOff val="15000"/>
            </a:schemeClr>
          </a:solidFill>
          <a:latin typeface="+mn-lt"/>
          <a:ea typeface="+mn-ea"/>
          <a:cs typeface="+mn-cs"/>
        </a:defRPr>
      </a:lvl1pPr>
      <a:lvl2pPr marL="582930" indent="-240944" algn="l" defTabSz="582930" rtl="0" eaLnBrk="1" latinLnBrk="0" hangingPunct="1">
        <a:lnSpc>
          <a:spcPct val="112000"/>
        </a:lnSpc>
        <a:spcBef>
          <a:spcPts val="765"/>
        </a:spcBef>
        <a:buFont typeface="Corbel" panose="020B0503020204020204" pitchFamily="34" charset="0"/>
        <a:buChar char="–"/>
        <a:defRPr sz="1530" kern="1200" baseline="0">
          <a:solidFill>
            <a:schemeClr val="tx1">
              <a:lumMod val="85000"/>
              <a:lumOff val="15000"/>
            </a:schemeClr>
          </a:solidFill>
          <a:latin typeface="+mn-lt"/>
          <a:ea typeface="+mn-ea"/>
          <a:cs typeface="+mn-cs"/>
        </a:defRPr>
      </a:lvl2pPr>
      <a:lvl3pPr marL="971550" indent="-240944" algn="l" defTabSz="582930" rtl="0" eaLnBrk="1" latinLnBrk="0" hangingPunct="1">
        <a:lnSpc>
          <a:spcPct val="112000"/>
        </a:lnSpc>
        <a:spcBef>
          <a:spcPts val="765"/>
        </a:spcBef>
        <a:buFont typeface="Arial" panose="020B0604020202020204" pitchFamily="34" charset="0"/>
        <a:buChar char="•"/>
        <a:defRPr sz="1360" kern="1200" baseline="0">
          <a:solidFill>
            <a:schemeClr val="tx1">
              <a:lumMod val="85000"/>
              <a:lumOff val="15000"/>
            </a:schemeClr>
          </a:solidFill>
          <a:latin typeface="+mn-lt"/>
          <a:ea typeface="+mn-ea"/>
          <a:cs typeface="+mn-cs"/>
        </a:defRPr>
      </a:lvl3pPr>
      <a:lvl4pPr marL="1360170" indent="-240944" algn="l" defTabSz="582930" rtl="0" eaLnBrk="1" latinLnBrk="0" hangingPunct="1">
        <a:lnSpc>
          <a:spcPct val="112000"/>
        </a:lnSpc>
        <a:spcBef>
          <a:spcPts val="765"/>
        </a:spcBef>
        <a:buFont typeface="Corbel" panose="020B0503020204020204" pitchFamily="34" charset="0"/>
        <a:buChar char="–"/>
        <a:defRPr sz="1190" kern="1200" baseline="0">
          <a:solidFill>
            <a:schemeClr val="tx1">
              <a:lumMod val="85000"/>
              <a:lumOff val="15000"/>
            </a:schemeClr>
          </a:solidFill>
          <a:latin typeface="+mn-lt"/>
          <a:ea typeface="+mn-ea"/>
          <a:cs typeface="+mn-cs"/>
        </a:defRPr>
      </a:lvl4pPr>
      <a:lvl5pPr marL="1748790" indent="-240944" algn="l" defTabSz="582930" rtl="0" eaLnBrk="1" latinLnBrk="0" hangingPunct="1">
        <a:lnSpc>
          <a:spcPct val="112000"/>
        </a:lnSpc>
        <a:spcBef>
          <a:spcPts val="765"/>
        </a:spcBef>
        <a:buFont typeface="Arial" panose="020B0604020202020204" pitchFamily="34" charset="0"/>
        <a:buChar char="•"/>
        <a:defRPr sz="1190" i="1" kern="1200" baseline="0">
          <a:solidFill>
            <a:schemeClr val="tx1">
              <a:lumMod val="85000"/>
              <a:lumOff val="15000"/>
            </a:schemeClr>
          </a:solidFill>
          <a:latin typeface="+mn-lt"/>
          <a:ea typeface="+mn-ea"/>
          <a:cs typeface="+mn-cs"/>
        </a:defRPr>
      </a:lvl5pPr>
      <a:lvl6pPr marL="2137410" indent="-240944" algn="l" defTabSz="582930" rtl="0" eaLnBrk="1" latinLnBrk="0" hangingPunct="1">
        <a:lnSpc>
          <a:spcPct val="112000"/>
        </a:lnSpc>
        <a:spcBef>
          <a:spcPts val="829"/>
        </a:spcBef>
        <a:buFont typeface="Corbel" panose="020B0503020204020204" pitchFamily="34" charset="0"/>
        <a:buChar char="–"/>
        <a:defRPr sz="1190" kern="1200">
          <a:solidFill>
            <a:schemeClr val="tx1">
              <a:lumMod val="85000"/>
              <a:lumOff val="15000"/>
            </a:schemeClr>
          </a:solidFill>
          <a:latin typeface="+mn-lt"/>
          <a:ea typeface="+mn-ea"/>
          <a:cs typeface="+mn-cs"/>
        </a:defRPr>
      </a:lvl6pPr>
      <a:lvl7pPr marL="2526030" indent="-240944" algn="l" defTabSz="582930" rtl="0" eaLnBrk="1" latinLnBrk="0" hangingPunct="1">
        <a:lnSpc>
          <a:spcPct val="112000"/>
        </a:lnSpc>
        <a:spcBef>
          <a:spcPts val="829"/>
        </a:spcBef>
        <a:buFont typeface="Arial" panose="020B0604020202020204" pitchFamily="34" charset="0"/>
        <a:buChar char="•"/>
        <a:defRPr sz="1190" i="1" kern="1200">
          <a:solidFill>
            <a:schemeClr val="tx1">
              <a:lumMod val="85000"/>
              <a:lumOff val="15000"/>
            </a:schemeClr>
          </a:solidFill>
          <a:latin typeface="+mn-lt"/>
          <a:ea typeface="+mn-ea"/>
          <a:cs typeface="+mn-cs"/>
        </a:defRPr>
      </a:lvl7pPr>
      <a:lvl8pPr marL="2914650" indent="-240944" algn="l" defTabSz="582930" rtl="0" eaLnBrk="1" latinLnBrk="0" hangingPunct="1">
        <a:lnSpc>
          <a:spcPct val="112000"/>
        </a:lnSpc>
        <a:spcBef>
          <a:spcPts val="829"/>
        </a:spcBef>
        <a:buFont typeface="Corbel" panose="020B0503020204020204" pitchFamily="34" charset="0"/>
        <a:buChar char="–"/>
        <a:defRPr sz="1190" kern="1200">
          <a:solidFill>
            <a:schemeClr val="tx1">
              <a:lumMod val="85000"/>
              <a:lumOff val="15000"/>
            </a:schemeClr>
          </a:solidFill>
          <a:latin typeface="+mn-lt"/>
          <a:ea typeface="+mn-ea"/>
          <a:cs typeface="+mn-cs"/>
        </a:defRPr>
      </a:lvl8pPr>
      <a:lvl9pPr marL="3303270" indent="-180708" algn="l" defTabSz="582930" rtl="0" eaLnBrk="1" latinLnBrk="0" hangingPunct="1">
        <a:lnSpc>
          <a:spcPct val="112000"/>
        </a:lnSpc>
        <a:spcBef>
          <a:spcPts val="829"/>
        </a:spcBef>
        <a:buFont typeface="Arial" panose="020B0604020202020204" pitchFamily="34" charset="0"/>
        <a:buChar char="•"/>
        <a:defRPr sz="893" i="1" kern="1200" baseline="0">
          <a:solidFill>
            <a:schemeClr val="tx1">
              <a:lumMod val="85000"/>
              <a:lumOff val="15000"/>
            </a:schemeClr>
          </a:solidFill>
          <a:latin typeface="+mn-lt"/>
          <a:ea typeface="+mn-ea"/>
          <a:cs typeface="+mn-cs"/>
        </a:defRPr>
      </a:lvl9pPr>
    </p:bodyStyle>
    <p:otherStyle>
      <a:defPPr>
        <a:defRPr lang="en-US"/>
      </a:defPPr>
      <a:lvl1pPr marL="0" algn="l" defTabSz="582930" rtl="0" eaLnBrk="1" latinLnBrk="0" hangingPunct="1">
        <a:defRPr sz="1148" kern="1200">
          <a:solidFill>
            <a:schemeClr val="tx1"/>
          </a:solidFill>
          <a:latin typeface="+mn-lt"/>
          <a:ea typeface="+mn-ea"/>
          <a:cs typeface="+mn-cs"/>
        </a:defRPr>
      </a:lvl1pPr>
      <a:lvl2pPr marL="291465" algn="l" defTabSz="582930" rtl="0" eaLnBrk="1" latinLnBrk="0" hangingPunct="1">
        <a:defRPr sz="1148" kern="1200">
          <a:solidFill>
            <a:schemeClr val="tx1"/>
          </a:solidFill>
          <a:latin typeface="+mn-lt"/>
          <a:ea typeface="+mn-ea"/>
          <a:cs typeface="+mn-cs"/>
        </a:defRPr>
      </a:lvl2pPr>
      <a:lvl3pPr marL="582930" algn="l" defTabSz="582930" rtl="0" eaLnBrk="1" latinLnBrk="0" hangingPunct="1">
        <a:defRPr sz="1148" kern="1200">
          <a:solidFill>
            <a:schemeClr val="tx1"/>
          </a:solidFill>
          <a:latin typeface="+mn-lt"/>
          <a:ea typeface="+mn-ea"/>
          <a:cs typeface="+mn-cs"/>
        </a:defRPr>
      </a:lvl3pPr>
      <a:lvl4pPr marL="874395" algn="l" defTabSz="582930" rtl="0" eaLnBrk="1" latinLnBrk="0" hangingPunct="1">
        <a:defRPr sz="1148" kern="1200">
          <a:solidFill>
            <a:schemeClr val="tx1"/>
          </a:solidFill>
          <a:latin typeface="+mn-lt"/>
          <a:ea typeface="+mn-ea"/>
          <a:cs typeface="+mn-cs"/>
        </a:defRPr>
      </a:lvl4pPr>
      <a:lvl5pPr marL="1165860" algn="l" defTabSz="582930" rtl="0" eaLnBrk="1" latinLnBrk="0" hangingPunct="1">
        <a:defRPr sz="1148" kern="1200">
          <a:solidFill>
            <a:schemeClr val="tx1"/>
          </a:solidFill>
          <a:latin typeface="+mn-lt"/>
          <a:ea typeface="+mn-ea"/>
          <a:cs typeface="+mn-cs"/>
        </a:defRPr>
      </a:lvl5pPr>
      <a:lvl6pPr marL="1457325" algn="l" defTabSz="582930" rtl="0" eaLnBrk="1" latinLnBrk="0" hangingPunct="1">
        <a:defRPr sz="1148" kern="1200">
          <a:solidFill>
            <a:schemeClr val="tx1"/>
          </a:solidFill>
          <a:latin typeface="+mn-lt"/>
          <a:ea typeface="+mn-ea"/>
          <a:cs typeface="+mn-cs"/>
        </a:defRPr>
      </a:lvl6pPr>
      <a:lvl7pPr marL="1748790" algn="l" defTabSz="582930" rtl="0" eaLnBrk="1" latinLnBrk="0" hangingPunct="1">
        <a:defRPr sz="1148" kern="1200">
          <a:solidFill>
            <a:schemeClr val="tx1"/>
          </a:solidFill>
          <a:latin typeface="+mn-lt"/>
          <a:ea typeface="+mn-ea"/>
          <a:cs typeface="+mn-cs"/>
        </a:defRPr>
      </a:lvl7pPr>
      <a:lvl8pPr marL="2040255" algn="l" defTabSz="582930" rtl="0" eaLnBrk="1" latinLnBrk="0" hangingPunct="1">
        <a:defRPr sz="1148" kern="1200">
          <a:solidFill>
            <a:schemeClr val="tx1"/>
          </a:solidFill>
          <a:latin typeface="+mn-lt"/>
          <a:ea typeface="+mn-ea"/>
          <a:cs typeface="+mn-cs"/>
        </a:defRPr>
      </a:lvl8pPr>
      <a:lvl9pPr marL="2331720" algn="l" defTabSz="582930" rtl="0" eaLnBrk="1" latinLnBrk="0" hangingPunct="1">
        <a:defRPr sz="1148"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pos="7200">
          <p15:clr>
            <a:srgbClr val="F26B43"/>
          </p15:clr>
        </p15:guide>
        <p15:guide id="4" pos="3264">
          <p15:clr>
            <a:srgbClr val="F26B43"/>
          </p15:clr>
        </p15:guide>
        <p15:guide id="0" pos="2124">
          <p15:clr>
            <a:srgbClr val="F26B43"/>
          </p15:clr>
        </p15:guide>
        <p15:guide id="5" pos="360">
          <p15:clr>
            <a:srgbClr val="F26B43"/>
          </p15:clr>
        </p15:guide>
        <p15:guide id="6" orient="horz" pos="432">
          <p15:clr>
            <a:srgbClr val="F26B43"/>
          </p15:clr>
        </p15:guide>
        <p15:guide id="7" pos="5400">
          <p15:clr>
            <a:srgbClr val="F26B43"/>
          </p15:clr>
        </p15:guide>
        <p15:guide id="8" pos="244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detroitatd.org/" TargetMode="External"/><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www.td.org/store" TargetMode="External"/><Relationship Id="rId4" Type="http://schemas.openxmlformats.org/officeDocument/2006/relationships/hyperlink" Target="http://www.atdconference.td.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C000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EDFD178-2E0A-43B9-A915-E60CFADD29D7}"/>
              </a:ext>
            </a:extLst>
          </p:cNvPr>
          <p:cNvSpPr/>
          <p:nvPr/>
        </p:nvSpPr>
        <p:spPr>
          <a:xfrm>
            <a:off x="1" y="0"/>
            <a:ext cx="77724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E7DB9CD-366B-4A43-A666-2C2B5266442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154045" y="124103"/>
            <a:ext cx="1464310" cy="457200"/>
          </a:xfrm>
          <a:prstGeom prst="rect">
            <a:avLst/>
          </a:prstGeom>
        </p:spPr>
      </p:pic>
      <p:sp>
        <p:nvSpPr>
          <p:cNvPr id="8" name="TextBox 7">
            <a:extLst>
              <a:ext uri="{FF2B5EF4-FFF2-40B4-BE49-F238E27FC236}">
                <a16:creationId xmlns:a16="http://schemas.microsoft.com/office/drawing/2014/main" id="{E970714E-FFEA-4AEF-987C-B5D043E69F87}"/>
              </a:ext>
            </a:extLst>
          </p:cNvPr>
          <p:cNvSpPr txBox="1"/>
          <p:nvPr/>
        </p:nvSpPr>
        <p:spPr>
          <a:xfrm>
            <a:off x="497543" y="678512"/>
            <a:ext cx="7274856" cy="9094797"/>
          </a:xfrm>
          <a:prstGeom prst="rect">
            <a:avLst/>
          </a:prstGeom>
          <a:noFill/>
        </p:spPr>
        <p:txBody>
          <a:bodyPr wrap="square" rtlCol="0">
            <a:spAutoFit/>
          </a:bodyPr>
          <a:lstStyle/>
          <a:p>
            <a:r>
              <a:rPr lang="en-US" sz="1300" dirty="0"/>
              <a:t>Hello ATD Detroit Members,</a:t>
            </a:r>
          </a:p>
          <a:p>
            <a:r>
              <a:rPr lang="en-US" sz="1300" dirty="0"/>
              <a:t> </a:t>
            </a:r>
          </a:p>
          <a:p>
            <a:r>
              <a:rPr lang="en-US" sz="1300" dirty="0"/>
              <a:t>As we launch into 2019, we want to share our direction for the chapter with you. We are excited about our accomplishments from 2018 which have given us momentum in working to achieve our 2019 goals in the three key areas: membership, targeted programming, and ATD Detroit’s branding/website redesign. </a:t>
            </a:r>
          </a:p>
          <a:p>
            <a:r>
              <a:rPr lang="en-US" sz="1300" dirty="0"/>
              <a:t> </a:t>
            </a:r>
          </a:p>
          <a:p>
            <a:r>
              <a:rPr lang="en-US" sz="1300" dirty="0"/>
              <a:t>Here are just a few of the accomplishments from 2018:</a:t>
            </a:r>
          </a:p>
          <a:p>
            <a:pPr marL="282575" lvl="0" indent="-171450">
              <a:buFont typeface="Wingdings" panose="05000000000000000000" pitchFamily="2" charset="2"/>
              <a:buChar char="ü"/>
            </a:pPr>
            <a:r>
              <a:rPr lang="en-US" sz="1300" dirty="0"/>
              <a:t>Achieving CARE (Chapter Affiliation Requirements) </a:t>
            </a:r>
          </a:p>
          <a:p>
            <a:pPr marL="282575" lvl="0" indent="-171450">
              <a:buFont typeface="Wingdings" panose="05000000000000000000" pitchFamily="2" charset="2"/>
              <a:buChar char="ü"/>
            </a:pPr>
            <a:r>
              <a:rPr lang="en-US" sz="1300" dirty="0"/>
              <a:t>Power Membership 50%+</a:t>
            </a:r>
          </a:p>
          <a:p>
            <a:pPr marL="282575" lvl="0" indent="-171450">
              <a:buFont typeface="Wingdings" panose="05000000000000000000" pitchFamily="2" charset="2"/>
              <a:buChar char="ü"/>
            </a:pPr>
            <a:r>
              <a:rPr lang="en-US" sz="1300" dirty="0"/>
              <a:t>Tigers’ Game Networking Event (free)</a:t>
            </a:r>
          </a:p>
          <a:p>
            <a:pPr marL="282575" lvl="0" indent="-171450">
              <a:buFont typeface="Wingdings" panose="05000000000000000000" pitchFamily="2" charset="2"/>
              <a:buChar char="ü"/>
            </a:pPr>
            <a:r>
              <a:rPr lang="en-US" sz="1300" dirty="0"/>
              <a:t>SOS (Sharing Our Success) Award</a:t>
            </a:r>
          </a:p>
          <a:p>
            <a:pPr marL="282575" lvl="0" indent="-171450">
              <a:buFont typeface="Wingdings" panose="05000000000000000000" pitchFamily="2" charset="2"/>
              <a:buChar char="ü"/>
            </a:pPr>
            <a:r>
              <a:rPr lang="en-US" sz="1300" dirty="0"/>
              <a:t>Back to School Supplies Drive</a:t>
            </a:r>
          </a:p>
          <a:p>
            <a:endParaRPr lang="en-US" sz="1300" dirty="0"/>
          </a:p>
          <a:p>
            <a:r>
              <a:rPr lang="en-US" sz="1300" dirty="0"/>
              <a:t>We hope you will continue to support and join us for the programs and events we have planned for </a:t>
            </a:r>
            <a:br>
              <a:rPr lang="en-US" sz="1300" dirty="0"/>
            </a:br>
            <a:r>
              <a:rPr lang="en-US" sz="1300" dirty="0"/>
              <a:t>2019. Some of our new initiatives for 2019 include:</a:t>
            </a:r>
          </a:p>
          <a:p>
            <a:endParaRPr lang="en-US" sz="1300" dirty="0"/>
          </a:p>
          <a:p>
            <a:pPr marL="282575" indent="-171450">
              <a:buFont typeface="Wingdings" panose="05000000000000000000" pitchFamily="2" charset="2"/>
              <a:buChar char="ü"/>
            </a:pPr>
            <a:r>
              <a:rPr lang="en-US" sz="1300" dirty="0"/>
              <a:t>Quarterly Themes </a:t>
            </a:r>
            <a:br>
              <a:rPr lang="en-US" sz="1300" dirty="0"/>
            </a:br>
            <a:r>
              <a:rPr lang="en-US" sz="1300" dirty="0"/>
              <a:t>	Q1 (Jan – Mar)	The Modern Learner &amp; Empower U</a:t>
            </a:r>
            <a:br>
              <a:rPr lang="en-US" sz="1300" dirty="0"/>
            </a:br>
            <a:r>
              <a:rPr lang="en-US" sz="1300" dirty="0"/>
              <a:t>	Q2 (Apr – Jun)	Leadership &amp; Coaching</a:t>
            </a:r>
          </a:p>
          <a:p>
            <a:pPr marL="111125"/>
            <a:r>
              <a:rPr lang="en-US" sz="1300" dirty="0"/>
              <a:t>	Q3 (Jul – Sep)	Technology</a:t>
            </a:r>
            <a:br>
              <a:rPr lang="en-US" sz="1300" dirty="0"/>
            </a:br>
            <a:r>
              <a:rPr lang="en-US" sz="1300" dirty="0"/>
              <a:t>	Q4 (Oct – Dec)	Change &amp; Transformation</a:t>
            </a:r>
          </a:p>
          <a:p>
            <a:pPr marL="282575" indent="-171450">
              <a:buFont typeface="Wingdings" panose="05000000000000000000" pitchFamily="2" charset="2"/>
              <a:buChar char="ü"/>
            </a:pPr>
            <a:r>
              <a:rPr lang="en-US" sz="1300" dirty="0"/>
              <a:t>Monthly Webinars 	(free to members)</a:t>
            </a:r>
          </a:p>
          <a:p>
            <a:pPr marL="282575" indent="-171450">
              <a:buFont typeface="Wingdings" panose="05000000000000000000" pitchFamily="2" charset="2"/>
              <a:buChar char="ü"/>
            </a:pPr>
            <a:r>
              <a:rPr lang="en-US" sz="1300" dirty="0"/>
              <a:t>Coffee &amp; </a:t>
            </a:r>
            <a:r>
              <a:rPr lang="en-US" sz="1300" dirty="0" err="1"/>
              <a:t>Microbites</a:t>
            </a:r>
            <a:r>
              <a:rPr lang="en-US" sz="1300" dirty="0"/>
              <a:t> 	(free informal topic-driven discussions over coffee)</a:t>
            </a:r>
          </a:p>
          <a:p>
            <a:pPr marL="282575" indent="-171450">
              <a:buFont typeface="Wingdings" panose="05000000000000000000" pitchFamily="2" charset="2"/>
              <a:buChar char="ü"/>
            </a:pPr>
            <a:r>
              <a:rPr lang="en-US" sz="1300" dirty="0"/>
              <a:t>Company Site Visits</a:t>
            </a:r>
          </a:p>
          <a:p>
            <a:endParaRPr lang="en-US" sz="1300" dirty="0"/>
          </a:p>
          <a:p>
            <a:r>
              <a:rPr lang="en-US" sz="1300" dirty="0"/>
              <a:t>Be sure to visit </a:t>
            </a:r>
            <a:r>
              <a:rPr lang="en-US" sz="1300" dirty="0">
                <a:solidFill>
                  <a:srgbClr val="FFFF00"/>
                </a:solidFill>
                <a:hlinkClick r:id="rId3">
                  <a:extLst>
                    <a:ext uri="{A12FA001-AC4F-418D-AE19-62706E023703}">
                      <ahyp:hlinkClr xmlns:ahyp="http://schemas.microsoft.com/office/drawing/2018/hyperlinkcolor" val="tx"/>
                    </a:ext>
                  </a:extLst>
                </a:hlinkClick>
              </a:rPr>
              <a:t>www.detroitatd.org</a:t>
            </a:r>
            <a:r>
              <a:rPr lang="en-US" sz="1300" dirty="0">
                <a:solidFill>
                  <a:srgbClr val="FFFF00"/>
                </a:solidFill>
              </a:rPr>
              <a:t>  </a:t>
            </a:r>
            <a:r>
              <a:rPr lang="en-US" sz="1300" dirty="0"/>
              <a:t>to find out the latest information and to register for programs </a:t>
            </a:r>
            <a:br>
              <a:rPr lang="en-US" sz="1300" dirty="0"/>
            </a:br>
            <a:r>
              <a:rPr lang="en-US" sz="1300" dirty="0"/>
              <a:t>and events. Also, remember to spread the word and let your colleagues and those in your network </a:t>
            </a:r>
            <a:br>
              <a:rPr lang="en-US" sz="1300" dirty="0"/>
            </a:br>
            <a:r>
              <a:rPr lang="en-US" sz="1300" dirty="0"/>
              <a:t>know what’s happening with ATD Detroit so they can take advantage of opportunities for their </a:t>
            </a:r>
            <a:br>
              <a:rPr lang="en-US" sz="1300" dirty="0"/>
            </a:br>
            <a:r>
              <a:rPr lang="en-US" sz="1300" dirty="0"/>
              <a:t>talent development and professional networking. As a member, you have access to presentation materials and webinar recordings in the Members menu option when you visit </a:t>
            </a:r>
            <a:r>
              <a:rPr lang="en-US" sz="1300" dirty="0">
                <a:solidFill>
                  <a:srgbClr val="FFFF00"/>
                </a:solidFill>
                <a:hlinkClick r:id="rId3">
                  <a:extLst>
                    <a:ext uri="{A12FA001-AC4F-418D-AE19-62706E023703}">
                      <ahyp:hlinkClr xmlns:ahyp="http://schemas.microsoft.com/office/drawing/2018/hyperlinkcolor" val="tx"/>
                    </a:ext>
                  </a:extLst>
                </a:hlinkClick>
              </a:rPr>
              <a:t>www.detroitatd.org</a:t>
            </a:r>
            <a:r>
              <a:rPr lang="en-US" sz="1300" dirty="0"/>
              <a:t>.  </a:t>
            </a:r>
          </a:p>
          <a:p>
            <a:endParaRPr lang="en-US" sz="1300" dirty="0"/>
          </a:p>
          <a:p>
            <a:r>
              <a:rPr lang="en-US" sz="1300" dirty="0"/>
              <a:t>Do you have a suggestion for an ATD Detroit meeting topic or venue? We would love to hear it.</a:t>
            </a:r>
            <a:br>
              <a:rPr lang="en-US" sz="1300" dirty="0"/>
            </a:br>
            <a:r>
              <a:rPr lang="en-US" sz="1300" dirty="0"/>
              <a:t> Do you have plans to attend ATD ICE 2019 (</a:t>
            </a:r>
            <a:r>
              <a:rPr lang="en-US" sz="1300" dirty="0">
                <a:solidFill>
                  <a:srgbClr val="FFFF00"/>
                </a:solidFill>
                <a:hlinkClick r:id="rId4">
                  <a:extLst>
                    <a:ext uri="{A12FA001-AC4F-418D-AE19-62706E023703}">
                      <ahyp:hlinkClr xmlns:ahyp="http://schemas.microsoft.com/office/drawing/2018/hyperlinkcolor" val="tx"/>
                    </a:ext>
                  </a:extLst>
                </a:hlinkClick>
              </a:rPr>
              <a:t>www.atdconference.td.org</a:t>
            </a:r>
            <a:r>
              <a:rPr lang="en-US" sz="1300" dirty="0"/>
              <a:t>). Email us know at admin@detroitatd.org.</a:t>
            </a:r>
          </a:p>
          <a:p>
            <a:endParaRPr lang="en-US" sz="1300" dirty="0"/>
          </a:p>
          <a:p>
            <a:r>
              <a:rPr lang="en-US" sz="1300" dirty="0"/>
              <a:t>I hope we had you at Hello. Wishing the best in 2019. Your Place for Learning Is Here!</a:t>
            </a:r>
          </a:p>
          <a:p>
            <a:endParaRPr lang="en-US" sz="1300" dirty="0"/>
          </a:p>
          <a:p>
            <a:r>
              <a:rPr lang="en-US" sz="1300" dirty="0"/>
              <a:t>Sincerely,</a:t>
            </a:r>
          </a:p>
          <a:p>
            <a:endParaRPr lang="en-US" sz="1300" dirty="0"/>
          </a:p>
          <a:p>
            <a:r>
              <a:rPr lang="en-US" sz="1300" dirty="0"/>
              <a:t>Dr. Esther Jackson</a:t>
            </a:r>
          </a:p>
          <a:p>
            <a:r>
              <a:rPr lang="en-US" sz="1300" dirty="0"/>
              <a:t>President of ATD Detroit</a:t>
            </a:r>
          </a:p>
          <a:p>
            <a:endParaRPr lang="en-US" sz="1300" dirty="0"/>
          </a:p>
          <a:p>
            <a:pPr marL="1317625"/>
            <a:r>
              <a:rPr lang="en-US" sz="1300" dirty="0"/>
              <a:t>Note: Check out the ATD Store (</a:t>
            </a:r>
            <a:r>
              <a:rPr lang="en-US" sz="1300" u="sng" dirty="0">
                <a:solidFill>
                  <a:srgbClr val="FFFF00"/>
                </a:solidFill>
                <a:hlinkClick r:id="rId5">
                  <a:extLst>
                    <a:ext uri="{A12FA001-AC4F-418D-AE19-62706E023703}">
                      <ahyp:hlinkClr xmlns:ahyp="http://schemas.microsoft.com/office/drawing/2018/hyperlinkcolor" val="tx"/>
                    </a:ext>
                  </a:extLst>
                </a:hlinkClick>
              </a:rPr>
              <a:t>www.td.org/store</a:t>
            </a:r>
            <a:r>
              <a:rPr lang="en-US" sz="1300" dirty="0"/>
              <a:t>) and use the CH5014 chapter </a:t>
            </a:r>
            <a:br>
              <a:rPr lang="en-US" sz="1300" dirty="0"/>
            </a:br>
            <a:r>
              <a:rPr lang="en-US" sz="1300" dirty="0"/>
              <a:t>code for all purchases and memberships. Remember to power up membership</a:t>
            </a:r>
            <a:br>
              <a:rPr lang="en-US" sz="1300" dirty="0"/>
            </a:br>
            <a:r>
              <a:rPr lang="en-US" sz="1300" dirty="0"/>
              <a:t> when you get the ATD national membership +ATD Detroit chapter membership.</a:t>
            </a:r>
          </a:p>
        </p:txBody>
      </p:sp>
      <p:pic>
        <p:nvPicPr>
          <p:cNvPr id="16" name="Picture 15">
            <a:extLst>
              <a:ext uri="{FF2B5EF4-FFF2-40B4-BE49-F238E27FC236}">
                <a16:creationId xmlns:a16="http://schemas.microsoft.com/office/drawing/2014/main" id="{303AF6B3-9DF2-455C-B5D4-36933CD3A6F0}"/>
              </a:ext>
            </a:extLst>
          </p:cNvPr>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156448" y="8969752"/>
            <a:ext cx="723900" cy="723900"/>
          </a:xfrm>
          <a:prstGeom prst="rect">
            <a:avLst/>
          </a:prstGeom>
        </p:spPr>
      </p:pic>
    </p:spTree>
    <p:extLst>
      <p:ext uri="{BB962C8B-B14F-4D97-AF65-F5344CB8AC3E}">
        <p14:creationId xmlns:p14="http://schemas.microsoft.com/office/powerpoint/2010/main" val="2747187443"/>
      </p:ext>
    </p:extLst>
  </p:cSld>
  <p:clrMapOvr>
    <a:masterClrMapping/>
  </p:clrMapOvr>
</p:sld>
</file>

<file path=ppt/theme/theme1.xml><?xml version="1.0" encoding="utf-8"?>
<a:theme xmlns:a="http://schemas.openxmlformats.org/drawingml/2006/main" name="Headlines">
  <a:themeElements>
    <a:clrScheme name="Custom 1">
      <a:dk1>
        <a:srgbClr val="2C2C2C"/>
      </a:dk1>
      <a:lt1>
        <a:srgbClr val="FFFFFF"/>
      </a:lt1>
      <a:dk2>
        <a:srgbClr val="803105"/>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algn="ctr"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docProps/app.xml><?xml version="1.0" encoding="utf-8"?>
<Properties xmlns="http://schemas.openxmlformats.org/officeDocument/2006/extended-properties" xmlns:vt="http://schemas.openxmlformats.org/officeDocument/2006/docPropsVTypes">
  <Template>TM10001103[[fn=Headlines]]</Template>
  <TotalTime>0</TotalTime>
  <Words>5</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Century Schoolbook</vt:lpstr>
      <vt:lpstr>Corbel</vt:lpstr>
      <vt:lpstr>Wingdings</vt:lpstr>
      <vt:lpstr>Headlines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Esther Jackson</dc:creator>
  <cp:lastModifiedBy>Kylie Malloy</cp:lastModifiedBy>
  <cp:revision>4</cp:revision>
  <dcterms:created xsi:type="dcterms:W3CDTF">2019-01-29T02:02:06Z</dcterms:created>
  <dcterms:modified xsi:type="dcterms:W3CDTF">2019-04-01T16:00:40Z</dcterms:modified>
</cp:coreProperties>
</file>