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2" r:id="rId6"/>
    <p:sldId id="258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1">
          <p15:clr>
            <a:srgbClr val="A4A3A4"/>
          </p15:clr>
        </p15:guide>
        <p15:guide id="2" pos="1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00"/>
    <a:srgbClr val="565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1" d="100"/>
          <a:sy n="81" d="100"/>
        </p:scale>
        <p:origin x="1498" y="62"/>
      </p:cViewPr>
      <p:guideLst>
        <p:guide orient="horz" pos="641"/>
        <p:guide pos="1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1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5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4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7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7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7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2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8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7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5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0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43E24-EB13-EB4B-BDAE-817974715C8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640286"/>
            <a:ext cx="9144000" cy="217714"/>
          </a:xfrm>
          <a:prstGeom prst="rect">
            <a:avLst/>
          </a:prstGeom>
        </p:spPr>
      </p:pic>
      <p:pic>
        <p:nvPicPr>
          <p:cNvPr id="8" name="Picture 7" descr="ATD_only_rgb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952030"/>
            <a:ext cx="714756" cy="4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3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56555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4D00"/>
        </a:buClr>
        <a:buFont typeface="Wingdings" charset="2"/>
        <a:buChar char="§"/>
        <a:defRPr sz="3200" kern="1200">
          <a:solidFill>
            <a:srgbClr val="56555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4D00"/>
        </a:buClr>
        <a:buFont typeface="Wingdings" charset="2"/>
        <a:buChar char="§"/>
        <a:defRPr sz="2800" kern="1200">
          <a:solidFill>
            <a:srgbClr val="56555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4D00"/>
        </a:buClr>
        <a:buFont typeface="Wingdings" charset="2"/>
        <a:buChar char="§"/>
        <a:defRPr sz="2400" kern="1200">
          <a:solidFill>
            <a:srgbClr val="56555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4D00"/>
        </a:buClr>
        <a:buFont typeface="Wingdings" charset="2"/>
        <a:buChar char="§"/>
        <a:defRPr sz="2000" kern="1200">
          <a:solidFill>
            <a:srgbClr val="56555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4D00"/>
        </a:buClr>
        <a:buFont typeface="Wingdings" charset="2"/>
        <a:buChar char="§"/>
        <a:defRPr sz="2000" kern="1200">
          <a:solidFill>
            <a:srgbClr val="56555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lement-b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4" y="-4503"/>
            <a:ext cx="9156009" cy="686700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2255004"/>
            <a:ext cx="7772400" cy="17697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5500" b="0" i="0" kern="1200">
                <a:solidFill>
                  <a:srgbClr val="737373"/>
                </a:solidFill>
                <a:latin typeface="Whitney HTF Medium"/>
                <a:ea typeface="+mj-ea"/>
                <a:cs typeface="Whitney HTF Medium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Sample Social Media Posts</a:t>
            </a:r>
          </a:p>
        </p:txBody>
      </p:sp>
      <p:pic>
        <p:nvPicPr>
          <p:cNvPr id="5" name="Picture 4" descr="ATD_lockup_h_lg_rgb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0" y="-4503"/>
            <a:ext cx="3564279" cy="117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2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Earn the Credential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88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I’m excited to share that my hard work has paid off and I have earned my #APTD credential! </a:t>
            </a:r>
          </a:p>
          <a:p>
            <a:r>
              <a:rPr lang="en-US" dirty="0"/>
              <a:t>Thank you to [@insert person] for supporting me through the #APTD certification process. I couldn’t have done it without you!</a:t>
            </a:r>
          </a:p>
          <a:p>
            <a:r>
              <a:rPr lang="en-US" dirty="0"/>
              <a:t>Today I officially join the #APTD community. I look forward to sharing ideas with and learning from this talented and dedicated group of TD professionals!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5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Credential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88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What does having the #APTD credential mean to me? It shows my commitment to the #TalentDevelopment field. And it is a promise to my current and future learners that I will continue to develop myself so that I am better equipped to help you.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0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Posts During Your Continued Professional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88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Fellow #APTDs – What are you doing to earn continuing education units in the new content areas for recertification? I’m attending [insert webcast or LinkedIn Learning course (etc.) you are attending].</a:t>
            </a:r>
          </a:p>
          <a:p>
            <a:r>
              <a:rPr lang="en-US" dirty="0"/>
              <a:t>Have you taken the self-assessment on the Talent Development Capability model? I have and will be focusing my professional development on [insert capability from the model]. #NeverStopLearning www.td.org/capabilitymodel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70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Posts Just for Fun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88" y="1600200"/>
            <a:ext cx="8229600" cy="1143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these images to share what talent development means to you.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63628E-8C95-4B6B-B655-57BF2C7245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44568" y="2919485"/>
            <a:ext cx="2608730" cy="2608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66A8D7-D7D5-4DEF-9471-ADEE07D3D8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61318" y="2925763"/>
            <a:ext cx="2608731" cy="26087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1DB0EF-C157-428A-AE67-83AEEC6A49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78070" y="2925763"/>
            <a:ext cx="2608730" cy="260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62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Images to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05171"/>
            <a:ext cx="8229600" cy="2320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Or, a photo of your certificate when it arrives/your digital certificate.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E78BF-BDC8-4CBE-95E8-840A36F2C3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6944" y="1484179"/>
            <a:ext cx="1914157" cy="2320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E041A7-C41E-41EC-868D-8C9A247807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61787" y="1387798"/>
            <a:ext cx="1996195" cy="2161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915DAB-BDB3-4064-B9B8-25C89944DD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12356" y="1823825"/>
            <a:ext cx="2069016" cy="13492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0BE6F7-E445-4167-9787-5A818D69D7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47576" y="1506186"/>
            <a:ext cx="2139224" cy="213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9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1CA72-6961-4D4F-A952-107F09864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@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B9B8C-661A-4A8B-870E-A3A6C7FEF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We would love to join the conversation. When posting, please feel free to @ us using the below handles.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posting on Twitter, use @ATD</a:t>
            </a:r>
          </a:p>
          <a:p>
            <a:r>
              <a:rPr lang="en-US" dirty="0"/>
              <a:t>If posting on Facebook, use @ATD</a:t>
            </a:r>
          </a:p>
          <a:p>
            <a:r>
              <a:rPr lang="en-US" dirty="0"/>
              <a:t>If posting on Instagram, use @atdnational</a:t>
            </a:r>
          </a:p>
          <a:p>
            <a:r>
              <a:rPr lang="en-US" dirty="0"/>
              <a:t>If posting on LinkedIn, use @Association for Talent Development (ATD)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74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314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Whitney HTF Medium</vt:lpstr>
      <vt:lpstr>Wingdings</vt:lpstr>
      <vt:lpstr>Office Theme</vt:lpstr>
      <vt:lpstr>PowerPoint Presentation</vt:lpstr>
      <vt:lpstr>When You Earn the Credential</vt:lpstr>
      <vt:lpstr>About the Credential</vt:lpstr>
      <vt:lpstr>Posts During Your Continued Professional Development</vt:lpstr>
      <vt:lpstr>Posts Just for Fun</vt:lpstr>
      <vt:lpstr>Additional Images to Use</vt:lpstr>
      <vt:lpstr>Please @ Us!</vt:lpstr>
    </vt:vector>
  </TitlesOfParts>
  <Company>ASTD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 Levy</dc:creator>
  <cp:lastModifiedBy>Amber Bronder</cp:lastModifiedBy>
  <cp:revision>20</cp:revision>
  <dcterms:created xsi:type="dcterms:W3CDTF">2014-06-25T14:21:04Z</dcterms:created>
  <dcterms:modified xsi:type="dcterms:W3CDTF">2020-07-09T16:14:43Z</dcterms:modified>
</cp:coreProperties>
</file>