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D00"/>
    <a:srgbClr val="5655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69" d="100"/>
          <a:sy n="69" d="100"/>
        </p:scale>
        <p:origin x="-1416" y="-96"/>
      </p:cViewPr>
      <p:guideLst>
        <p:guide orient="horz" pos="664"/>
        <p:guide pos="1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10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55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4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78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71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7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21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80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70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5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10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43E24-EB13-EB4B-BDAE-817974715C8E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648985"/>
            <a:ext cx="9152698" cy="217714"/>
          </a:xfrm>
          <a:prstGeom prst="rect">
            <a:avLst/>
          </a:prstGeom>
        </p:spPr>
      </p:pic>
      <p:pic>
        <p:nvPicPr>
          <p:cNvPr id="10" name="Picture 9" descr="GENERIC_FIN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930899"/>
            <a:ext cx="2144605" cy="48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63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565559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4D00"/>
        </a:buClr>
        <a:buFont typeface="Wingdings" charset="2"/>
        <a:buChar char="§"/>
        <a:defRPr sz="3200" kern="1200">
          <a:solidFill>
            <a:srgbClr val="565559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F4D00"/>
        </a:buClr>
        <a:buFont typeface="Wingdings" charset="2"/>
        <a:buChar char="§"/>
        <a:defRPr sz="2800" kern="1200">
          <a:solidFill>
            <a:srgbClr val="565559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FF4D00"/>
        </a:buClr>
        <a:buFont typeface="Wingdings" charset="2"/>
        <a:buChar char="§"/>
        <a:defRPr sz="2400" kern="1200">
          <a:solidFill>
            <a:srgbClr val="565559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FF4D00"/>
        </a:buClr>
        <a:buFont typeface="Wingdings" charset="2"/>
        <a:buChar char="§"/>
        <a:defRPr sz="2000" kern="1200">
          <a:solidFill>
            <a:srgbClr val="565559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FF4D00"/>
        </a:buClr>
        <a:buFont typeface="Wingdings" charset="2"/>
        <a:buChar char="§"/>
        <a:defRPr sz="2000" kern="1200">
          <a:solidFill>
            <a:srgbClr val="565559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lement-bg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04" y="-4503"/>
            <a:ext cx="9156009" cy="686700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85800" y="2255004"/>
            <a:ext cx="7772400" cy="176977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5500" b="0" i="0" kern="1200">
                <a:solidFill>
                  <a:srgbClr val="737373"/>
                </a:solidFill>
                <a:latin typeface="Whitney HTF Medium"/>
                <a:ea typeface="+mj-ea"/>
                <a:cs typeface="Whitney HTF Medium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Presentation Title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9766" y="3205781"/>
            <a:ext cx="832214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i="1" dirty="0" smtClean="0">
                <a:solidFill>
                  <a:srgbClr val="FFFFFF"/>
                </a:solidFill>
                <a:latin typeface="Mercury Italic"/>
                <a:cs typeface="Mercury Italic"/>
              </a:rPr>
              <a:t>Subhead Can Be Placed Here</a:t>
            </a:r>
            <a:endParaRPr lang="en-US" sz="3500" i="1" dirty="0">
              <a:solidFill>
                <a:srgbClr val="FFFFFF"/>
              </a:solidFill>
              <a:latin typeface="Mercury Italic"/>
              <a:cs typeface="Mercury Italic"/>
            </a:endParaRPr>
          </a:p>
        </p:txBody>
      </p:sp>
      <p:pic>
        <p:nvPicPr>
          <p:cNvPr id="8" name="Picture 7" descr="GENERIC_FI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38" y="468884"/>
            <a:ext cx="2572512" cy="58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62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85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ASTD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 Levy</dc:creator>
  <cp:lastModifiedBy>Wendy Leedy</cp:lastModifiedBy>
  <cp:revision>11</cp:revision>
  <dcterms:created xsi:type="dcterms:W3CDTF">2014-06-25T14:21:04Z</dcterms:created>
  <dcterms:modified xsi:type="dcterms:W3CDTF">2014-08-25T17:27:56Z</dcterms:modified>
</cp:coreProperties>
</file>