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3" r:id="rId3"/>
    <p:sldId id="264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60"/>
  </p:normalViewPr>
  <p:slideViewPr>
    <p:cSldViewPr>
      <p:cViewPr varScale="1">
        <p:scale>
          <a:sx n="107" d="100"/>
          <a:sy n="107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A8549-39AD-42EA-A241-98792FF3D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86DA5-7470-4983-BCCB-8300696F1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EE9E7-4ECC-468D-935D-C8A6D6B04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4DD4-115C-48AE-9212-8D8592557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76B8-8E12-46B4-A8A8-E0405DDF1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E6D4F-6544-4493-9A2A-4F9AB92AD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A5330-563A-40C0-8648-59B2DAB15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BCB09-9949-4263-A39F-900754109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97877-AC35-4328-AA12-4CEFF464A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40212-FF29-4B2A-ABCF-2441DA33B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D9547-D199-471F-A9C5-014309F5B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fld id="{92551777-C744-4BF1-B2A3-9C4BF72D8B43}" type="datetimeFigureOut">
              <a:rPr lang="en-US" smtClean="0"/>
              <a:pPr/>
              <a:t>6/3/2009</a:t>
            </a:fld>
            <a:endParaRPr 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fld id="{6092B318-8AA5-4C67-BE4B-8E3651783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May 2, 2008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David Vance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F3421CCC-B777-4E2B-A7EA-EC3D853EC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  Welcome to Our First   	</a:t>
            </a:r>
            <a:r>
              <a:rPr lang="en-US" b="1" dirty="0" smtClean="0"/>
              <a:t>Networking Event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 Sponsored by</a:t>
            </a:r>
          </a:p>
          <a:p>
            <a:r>
              <a:rPr lang="en-US" b="1" dirty="0" smtClean="0"/>
              <a:t>ASTD, NCCA and NCHRA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Structured Networking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will follow up by email with the same questions and distribute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Your name, organization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you do or have to offer others</a:t>
            </a:r>
          </a:p>
          <a:p>
            <a:pPr marL="914400" lvl="1" indent="-514350">
              <a:buNone/>
            </a:pPr>
            <a:r>
              <a:rPr lang="en-US" sz="2400" dirty="0" smtClean="0"/>
              <a:t>	</a:t>
            </a:r>
            <a:r>
              <a:rPr lang="en-US" sz="1800" dirty="0" smtClean="0"/>
              <a:t>How can you help them?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you need from others</a:t>
            </a:r>
          </a:p>
          <a:p>
            <a:pPr marL="914400" lvl="1" indent="-514350">
              <a:buNone/>
            </a:pPr>
            <a:r>
              <a:rPr lang="en-US" sz="2400" dirty="0" smtClean="0"/>
              <a:t>	</a:t>
            </a:r>
            <a:r>
              <a:rPr lang="en-US" sz="1800" dirty="0" smtClean="0"/>
              <a:t>How can they help you?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sz="6000" b="1" dirty="0" smtClean="0"/>
              <a:t>Prize Drawing</a:t>
            </a:r>
            <a:endParaRPr lang="en-US" sz="60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NCCA</a:t>
            </a:r>
          </a:p>
          <a:p>
            <a:r>
              <a:rPr lang="en-US" b="1" dirty="0" smtClean="0"/>
              <a:t>NCHRA</a:t>
            </a:r>
          </a:p>
          <a:p>
            <a:r>
              <a:rPr lang="en-US" b="1" dirty="0" smtClean="0"/>
              <a:t>ASTD-NRC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3</a:t>
            </a:r>
            <a:r>
              <a:rPr lang="en-US" baseline="30000" dirty="0" smtClean="0"/>
              <a:t>rd</a:t>
            </a:r>
            <a:r>
              <a:rPr lang="en-US" dirty="0" smtClean="0"/>
              <a:t> Networking Event Planning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Carl </a:t>
            </a:r>
            <a:r>
              <a:rPr lang="en-US" dirty="0" err="1" smtClean="0"/>
              <a:t>Dierschow</a:t>
            </a:r>
            <a:r>
              <a:rPr lang="en-US" dirty="0" smtClean="0"/>
              <a:t>       	NCCA</a:t>
            </a:r>
          </a:p>
          <a:p>
            <a:r>
              <a:rPr lang="en-US" dirty="0" smtClean="0"/>
              <a:t>Mandy </a:t>
            </a:r>
            <a:r>
              <a:rPr lang="en-US" dirty="0" err="1" smtClean="0"/>
              <a:t>Kotzman</a:t>
            </a:r>
            <a:r>
              <a:rPr lang="en-US" dirty="0" smtClean="0"/>
              <a:t>		NCCA	</a:t>
            </a:r>
          </a:p>
          <a:p>
            <a:r>
              <a:rPr lang="en-US" dirty="0" smtClean="0"/>
              <a:t>Ellen Lake			NCHRA</a:t>
            </a:r>
          </a:p>
          <a:p>
            <a:r>
              <a:rPr lang="en-US" dirty="0" smtClean="0"/>
              <a:t>Bob McDonnell		ASTD</a:t>
            </a:r>
          </a:p>
          <a:p>
            <a:r>
              <a:rPr lang="en-US" dirty="0" smtClean="0"/>
              <a:t>Dave Vance			ASTD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Joining 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give us your feedback</a:t>
            </a:r>
          </a:p>
          <a:p>
            <a:pPr lvl="1"/>
            <a:r>
              <a:rPr lang="en-US" dirty="0" smtClean="0"/>
              <a:t>Was this valuable?</a:t>
            </a:r>
          </a:p>
          <a:p>
            <a:pPr lvl="1"/>
            <a:r>
              <a:rPr lang="en-US" dirty="0" smtClean="0"/>
              <a:t>Should we plan another one?</a:t>
            </a:r>
          </a:p>
          <a:p>
            <a:pPr lvl="1"/>
            <a:r>
              <a:rPr lang="en-US" dirty="0" smtClean="0"/>
              <a:t>What should we do differently?</a:t>
            </a:r>
          </a:p>
          <a:p>
            <a:pPr lvl="1"/>
            <a:r>
              <a:rPr lang="en-US" dirty="0" smtClean="0"/>
              <a:t>Would you pay?</a:t>
            </a:r>
          </a:p>
          <a:p>
            <a:r>
              <a:rPr lang="en-US" dirty="0" smtClean="0"/>
              <a:t>Will include with follow up email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5.00-5.30  Informal networking</a:t>
            </a:r>
          </a:p>
          <a:p>
            <a:r>
              <a:rPr lang="en-US" dirty="0" smtClean="0"/>
              <a:t>5.30-5.50  Overview of organizations</a:t>
            </a:r>
          </a:p>
          <a:p>
            <a:r>
              <a:rPr lang="en-US" dirty="0" smtClean="0"/>
              <a:t>5.50-6.10  Structured networking</a:t>
            </a:r>
          </a:p>
          <a:p>
            <a:r>
              <a:rPr lang="en-US" dirty="0" smtClean="0"/>
              <a:t>6.10-6.45  Informal networking</a:t>
            </a:r>
          </a:p>
          <a:p>
            <a:r>
              <a:rPr lang="en-US" dirty="0" smtClean="0"/>
              <a:t>6.45          Drawing for prizes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 smtClean="0"/>
              <a:t>American Society for Training &amp; Development (ASTD)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Northern Rockies Chapter (NRC)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93037" cy="1462087"/>
          </a:xfrm>
        </p:spPr>
        <p:txBody>
          <a:bodyPr/>
          <a:lstStyle/>
          <a:p>
            <a:r>
              <a:rPr lang="en-US" sz="2800" dirty="0" smtClean="0"/>
              <a:t>Mission: Provide Growth and Development Opportunities for Those Interested in Workplace Learning &amp; Development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Internal focus: Increase effectiveness of L&amp;D professionals by</a:t>
            </a:r>
          </a:p>
          <a:p>
            <a:pPr lvl="1"/>
            <a:r>
              <a:rPr lang="en-US" sz="2000" dirty="0" smtClean="0"/>
              <a:t>Presenting current and relevant programs</a:t>
            </a:r>
          </a:p>
          <a:p>
            <a:pPr lvl="1"/>
            <a:r>
              <a:rPr lang="en-US" sz="2000" dirty="0" smtClean="0"/>
              <a:t>Facilitating relationships for knowledge sharing</a:t>
            </a:r>
          </a:p>
          <a:p>
            <a:pPr lvl="1"/>
            <a:r>
              <a:rPr lang="en-US" sz="2000" dirty="0" smtClean="0"/>
              <a:t>Providing leadership opportunities</a:t>
            </a:r>
          </a:p>
          <a:p>
            <a:r>
              <a:rPr lang="en-US" sz="2400" b="1" dirty="0" smtClean="0"/>
              <a:t>External focus: Contribute to the success and well being of the region by</a:t>
            </a:r>
          </a:p>
          <a:p>
            <a:pPr lvl="1"/>
            <a:r>
              <a:rPr lang="en-US" sz="2000" dirty="0" smtClean="0"/>
              <a:t>Referring organizations to qualified L&amp;D professionals </a:t>
            </a:r>
          </a:p>
          <a:p>
            <a:pPr lvl="1"/>
            <a:r>
              <a:rPr lang="en-US" sz="2000" dirty="0" smtClean="0"/>
              <a:t>Providing programs of interest to the local business community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smtClean="0"/>
              <a:t>ASTD-NRC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Chartered by National ASTD – the largest organization of workplace L&amp;D professionals in the world</a:t>
            </a:r>
          </a:p>
          <a:p>
            <a:r>
              <a:rPr lang="en-US" sz="2400" dirty="0" smtClean="0"/>
              <a:t>NRC has 80 members, most from this area</a:t>
            </a:r>
          </a:p>
          <a:p>
            <a:pPr lvl="1"/>
            <a:r>
              <a:rPr lang="en-US" sz="2000" dirty="0" smtClean="0"/>
              <a:t>Coverage is Longmont north, </a:t>
            </a:r>
            <a:r>
              <a:rPr lang="en-US" sz="2000" dirty="0" err="1" smtClean="0"/>
              <a:t>Wy</a:t>
            </a:r>
            <a:r>
              <a:rPr lang="en-US" sz="2000" dirty="0" smtClean="0"/>
              <a:t> and western NE</a:t>
            </a:r>
          </a:p>
          <a:p>
            <a:pPr lvl="1"/>
            <a:r>
              <a:rPr lang="en-US" sz="2000" dirty="0" smtClean="0"/>
              <a:t>Divided evenly between self employed and corporations, government</a:t>
            </a:r>
          </a:p>
          <a:p>
            <a:r>
              <a:rPr lang="en-US" sz="2400" dirty="0" smtClean="0"/>
              <a:t>Annual membership fee is $50</a:t>
            </a:r>
          </a:p>
          <a:p>
            <a:r>
              <a:rPr lang="en-US" sz="2400" dirty="0" smtClean="0"/>
              <a:t>Programs every month except July</a:t>
            </a:r>
          </a:p>
          <a:p>
            <a:pPr lvl="1"/>
            <a:r>
              <a:rPr lang="en-US" sz="2000" dirty="0" smtClean="0"/>
              <a:t>Generally for lunch. Price is $15 member/$25 nonmember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August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: Ava Diamond</a:t>
            </a:r>
          </a:p>
          <a:p>
            <a:pPr lvl="1"/>
            <a:r>
              <a:rPr lang="en-US" sz="2000" b="1" dirty="0" smtClean="0"/>
              <a:t>Developing a Mindset That Guarantees Success</a:t>
            </a:r>
          </a:p>
          <a:p>
            <a:r>
              <a:rPr lang="en-US" sz="2400" dirty="0" smtClean="0"/>
              <a:t>September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: Joint with NCCA</a:t>
            </a:r>
          </a:p>
          <a:p>
            <a:pPr lvl="1"/>
            <a:r>
              <a:rPr lang="en-US" sz="2000" dirty="0" smtClean="0"/>
              <a:t>Sam Lloyd on </a:t>
            </a:r>
            <a:r>
              <a:rPr lang="en-US" sz="2000" b="1" dirty="0" smtClean="0"/>
              <a:t>Motivating in Difficult Times</a:t>
            </a:r>
          </a:p>
          <a:p>
            <a:r>
              <a:rPr lang="en-US" sz="2400" dirty="0" smtClean="0"/>
              <a:t>October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: Half-day Workshop</a:t>
            </a:r>
          </a:p>
          <a:p>
            <a:pPr lvl="1"/>
            <a:r>
              <a:rPr lang="en-US" sz="2000" dirty="0" smtClean="0"/>
              <a:t>Michelle Cummings on </a:t>
            </a:r>
            <a:r>
              <a:rPr lang="en-US" sz="2000" b="1" dirty="0" smtClean="0"/>
              <a:t>The Trust Factor</a:t>
            </a:r>
          </a:p>
          <a:p>
            <a:r>
              <a:rPr lang="en-US" sz="2400" dirty="0" smtClean="0"/>
              <a:t>November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: Martin Shields</a:t>
            </a:r>
          </a:p>
          <a:p>
            <a:pPr lvl="1"/>
            <a:r>
              <a:rPr lang="en-US" sz="2000" b="1" dirty="0" smtClean="0"/>
              <a:t>2010 Economic Outlook for US and Region</a:t>
            </a:r>
            <a:endParaRPr 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Lorraine </a:t>
            </a:r>
            <a:r>
              <a:rPr lang="en-US" sz="2400" dirty="0" err="1" smtClean="0"/>
              <a:t>Bosse</a:t>
            </a:r>
            <a:r>
              <a:rPr lang="en-US" sz="2400" dirty="0" smtClean="0"/>
              <a:t>’-Smith</a:t>
            </a:r>
          </a:p>
          <a:p>
            <a:pPr lvl="1"/>
            <a:r>
              <a:rPr lang="en-US" sz="2000" b="1" dirty="0" smtClean="0"/>
              <a:t>I Want My Life Back</a:t>
            </a:r>
          </a:p>
          <a:p>
            <a:r>
              <a:rPr lang="en-US" sz="2400" dirty="0" smtClean="0"/>
              <a:t>Kathleen Gilliland</a:t>
            </a:r>
          </a:p>
          <a:p>
            <a:pPr lvl="1"/>
            <a:r>
              <a:rPr lang="en-US" sz="2000" b="1" dirty="0" smtClean="0"/>
              <a:t>Training Needs for Our Region</a:t>
            </a:r>
          </a:p>
          <a:p>
            <a:r>
              <a:rPr lang="en-US" sz="2400" dirty="0" smtClean="0"/>
              <a:t>Michelle Cummings</a:t>
            </a:r>
          </a:p>
          <a:p>
            <a:pPr lvl="1"/>
            <a:r>
              <a:rPr lang="en-US" sz="2000" b="1" dirty="0" smtClean="0"/>
              <a:t>The Trust Factor</a:t>
            </a:r>
          </a:p>
          <a:p>
            <a:r>
              <a:rPr lang="en-US" sz="2400" dirty="0" smtClean="0"/>
              <a:t>Kathryn Miller</a:t>
            </a:r>
          </a:p>
          <a:p>
            <a:pPr lvl="1"/>
            <a:r>
              <a:rPr lang="en-US" sz="2000" b="1" dirty="0" smtClean="0"/>
              <a:t>Web 2.0 Learning and Communication Portals</a:t>
            </a:r>
          </a:p>
          <a:p>
            <a:r>
              <a:rPr lang="en-US" sz="2400" dirty="0" smtClean="0"/>
              <a:t>Dr Joel </a:t>
            </a:r>
            <a:r>
              <a:rPr lang="en-US" sz="2400" dirty="0" err="1" smtClean="0"/>
              <a:t>Gendelman</a:t>
            </a:r>
            <a:endParaRPr lang="en-US" sz="2400" dirty="0" smtClean="0"/>
          </a:p>
          <a:p>
            <a:pPr lvl="1"/>
            <a:r>
              <a:rPr lang="en-US" sz="2000" b="1" dirty="0" smtClean="0"/>
              <a:t>Energizing Virtual Instruction</a:t>
            </a:r>
            <a:endParaRPr lang="en-US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93037" cy="1462087"/>
          </a:xfrm>
        </p:spPr>
        <p:txBody>
          <a:bodyPr/>
          <a:lstStyle/>
          <a:p>
            <a:r>
              <a:rPr lang="en-US" sz="4000" dirty="0" smtClean="0"/>
              <a:t>Find Out More about ASTD NRC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Stop by our table</a:t>
            </a:r>
          </a:p>
          <a:p>
            <a:r>
              <a:rPr lang="en-US" sz="2800" dirty="0" smtClean="0"/>
              <a:t>Pick up our program schedule for Aug-Dec</a:t>
            </a:r>
          </a:p>
          <a:p>
            <a:r>
              <a:rPr lang="en-US" sz="2800" dirty="0" smtClean="0"/>
              <a:t>Visit our web site: </a:t>
            </a:r>
            <a:r>
              <a:rPr lang="en-US" sz="2800" b="1" dirty="0" smtClean="0"/>
              <a:t>astd-nrc.org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Annual membership to be given away</a:t>
            </a:r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Structured Networking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Groups of 4-5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</a:t>
            </a:r>
            <a:r>
              <a:rPr lang="en-US" dirty="0" smtClean="0"/>
              <a:t>one minute, provide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Your name, organization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you do or have to offer others</a:t>
            </a:r>
          </a:p>
          <a:p>
            <a:pPr marL="914400" lvl="1" indent="-514350"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How can you help them?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you need from others</a:t>
            </a:r>
          </a:p>
          <a:p>
            <a:pPr marL="914400" lvl="1" indent="-514350"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How can they help you?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15B683C31C9941B504CDD19D3A1714" ma:contentTypeVersion="0" ma:contentTypeDescription="Create a new document." ma:contentTypeScope="" ma:versionID="1824ece6a470b78c084a3464efe95b8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89D95C5-3C9F-4337-B2FA-CE0C46E8E73E}"/>
</file>

<file path=customXml/itemProps2.xml><?xml version="1.0" encoding="utf-8"?>
<ds:datastoreItem xmlns:ds="http://schemas.openxmlformats.org/officeDocument/2006/customXml" ds:itemID="{775A6E42-E940-448D-A69E-1064D57B6538}"/>
</file>

<file path=customXml/itemProps3.xml><?xml version="1.0" encoding="utf-8"?>
<ds:datastoreItem xmlns:ds="http://schemas.openxmlformats.org/officeDocument/2006/customXml" ds:itemID="{14AA6D5A-8916-4468-B4FE-15425DDAA4ED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133</TotalTime>
  <Words>390</Words>
  <Application>Microsoft Office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Theme1</vt:lpstr>
      <vt:lpstr>Default Design</vt:lpstr>
      <vt:lpstr>     Welcome to Our First    Networking Event</vt:lpstr>
      <vt:lpstr>Agenda</vt:lpstr>
      <vt:lpstr>American Society for Training &amp; Development (ASTD)</vt:lpstr>
      <vt:lpstr>Mission: Provide Growth and Development Opportunities for Those Interested in Workplace Learning &amp; Development</vt:lpstr>
      <vt:lpstr>About ASTD-NRC</vt:lpstr>
      <vt:lpstr>Upcoming Programs</vt:lpstr>
      <vt:lpstr>Past Programs</vt:lpstr>
      <vt:lpstr>Find Out More about ASTD NRC</vt:lpstr>
      <vt:lpstr>Structured Networking</vt:lpstr>
      <vt:lpstr>Structured Networking</vt:lpstr>
      <vt:lpstr> Prize Drawing</vt:lpstr>
      <vt:lpstr>June 3rd Networking Event Planning Committee</vt:lpstr>
      <vt:lpstr>Thank You for Joining Us!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Society for Training &amp; Development (ASTD)</dc:title>
  <dc:creator>Owner</dc:creator>
  <cp:lastModifiedBy>Owner</cp:lastModifiedBy>
  <cp:revision>12</cp:revision>
  <dcterms:created xsi:type="dcterms:W3CDTF">2009-05-17T22:04:02Z</dcterms:created>
  <dcterms:modified xsi:type="dcterms:W3CDTF">2009-06-03T17:56:24Z</dcterms:modified>
</cp:coreProperties>
</file>