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notesMasterIdLst>
    <p:notesMasterId r:id="rId7"/>
  </p:notesMasterIdLst>
  <p:handoutMasterIdLst>
    <p:handoutMasterId r:id="rId8"/>
  </p:handoutMasterIdLst>
  <p:sldIdLst>
    <p:sldId id="261" r:id="rId3"/>
    <p:sldId id="262" r:id="rId4"/>
    <p:sldId id="259" r:id="rId5"/>
    <p:sldId id="257" r:id="rId6"/>
  </p:sldIdLst>
  <p:sldSz cx="9144000" cy="6858000" type="screen4x3"/>
  <p:notesSz cx="6985000" cy="9283700"/>
  <p:custDataLst>
    <p:tags r:id="rId9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0A3F13-D49A-4CAA-BE97-4EA719472F6C}">
          <p14:sldIdLst>
            <p14:sldId id="261"/>
            <p14:sldId id="262"/>
            <p14:sldId id="259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72" userDrawn="1">
          <p15:clr>
            <a:srgbClr val="A4A3A4"/>
          </p15:clr>
        </p15:guide>
        <p15:guide id="2" pos="1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124"/>
    <a:srgbClr val="C52024"/>
    <a:srgbClr val="EF491C"/>
    <a:srgbClr val="565559"/>
    <a:srgbClr val="FF4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5" autoAdjust="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1578" y="96"/>
      </p:cViewPr>
      <p:guideLst>
        <p:guide orient="horz" pos="672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220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A9FA2-B451-4624-ADAD-D35EE03EA9BF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9A555-002D-497F-829D-89F75B41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158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3F7ADE-1C21-401A-BE79-185FF00C39EF}" type="datetimeFigureOut">
              <a:rPr lang="en-US"/>
              <a:pPr>
                <a:defRPr/>
              </a:pPr>
              <a:t>8/13/2018</a:t>
            </a:fld>
            <a:endParaRPr lang="en-US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6EE0F8-FCAA-458F-B4D3-E8CB55740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63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2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2977" y="1845578"/>
            <a:ext cx="8288351" cy="1291905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 baseline="0"/>
            </a:lvl1pPr>
          </a:lstStyle>
          <a:p>
            <a:pPr lvl="0"/>
            <a:r>
              <a:rPr lang="en-US" dirty="0"/>
              <a:t>Presentation  Name </a:t>
            </a:r>
          </a:p>
          <a:p>
            <a:pPr lvl="0"/>
            <a:r>
              <a:rPr lang="en-US" dirty="0"/>
              <a:t>Here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452977" y="3271706"/>
            <a:ext cx="8036682" cy="3473043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/>
            </a:lvl1pPr>
            <a:lvl2pPr marL="914400" indent="-457200" algn="l">
              <a:buClr>
                <a:schemeClr val="bg1"/>
              </a:buClr>
              <a:buSzPct val="125000"/>
              <a:buFont typeface="Arial" panose="020B0604020202020204" pitchFamily="34" charset="0"/>
              <a:buChar char="•"/>
              <a:defRPr b="1" baseline="0">
                <a:solidFill>
                  <a:schemeClr val="bg1">
                    <a:lumMod val="95000"/>
                  </a:schemeClr>
                </a:solidFill>
              </a:defRPr>
            </a:lvl2pPr>
            <a:lvl3pPr algn="l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Presenter(s)/Panelist:</a:t>
            </a:r>
          </a:p>
          <a:p>
            <a:pPr lvl="1"/>
            <a:r>
              <a:rPr lang="en-US" dirty="0"/>
              <a:t>Presenter 1</a:t>
            </a:r>
          </a:p>
          <a:p>
            <a:pPr lvl="2"/>
            <a:r>
              <a:rPr lang="en-US" dirty="0"/>
              <a:t> Organization</a:t>
            </a:r>
          </a:p>
          <a:p>
            <a:pPr lvl="1"/>
            <a:r>
              <a:rPr lang="en-US" dirty="0"/>
              <a:t>Presenter 2</a:t>
            </a:r>
          </a:p>
          <a:p>
            <a:pPr lvl="2"/>
            <a:r>
              <a:rPr lang="en-US" dirty="0"/>
              <a:t>Organization</a:t>
            </a:r>
          </a:p>
          <a:p>
            <a:pPr lvl="1"/>
            <a:r>
              <a:rPr lang="en-US" dirty="0"/>
              <a:t>Presenter 3</a:t>
            </a:r>
          </a:p>
          <a:p>
            <a:pPr lvl="2"/>
            <a:r>
              <a:rPr lang="en-US" dirty="0"/>
              <a:t>Organization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0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&amp; 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 noChangeArrowheads="1"/>
          </p:cNvSpPr>
          <p:nvPr userDrawn="1"/>
        </p:nvSpPr>
        <p:spPr bwMode="auto">
          <a:xfrm>
            <a:off x="490276" y="3039801"/>
            <a:ext cx="8110537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0" b="1" dirty="0">
                <a:solidFill>
                  <a:schemeClr val="bg1"/>
                </a:solidFill>
                <a:latin typeface="Whitney HTF Medium"/>
                <a:ea typeface="Whitney HTF Medium"/>
                <a:cs typeface="Whitney HTF Medium"/>
              </a:rPr>
              <a:t>Q &amp; A</a:t>
            </a:r>
          </a:p>
          <a:p>
            <a:pPr algn="ctr" eaLnBrk="1" hangingPunct="1"/>
            <a:endParaRPr lang="en-US" altLang="en-US" sz="4000" dirty="0">
              <a:solidFill>
                <a:schemeClr val="bg1"/>
              </a:solidFill>
              <a:latin typeface="Whitney HTF Medium"/>
              <a:ea typeface="Whitney HTF Medium"/>
              <a:cs typeface="Whitney HTF Medium"/>
            </a:endParaRPr>
          </a:p>
          <a:p>
            <a:pPr algn="ctr" eaLnBrk="1" hangingPunct="1"/>
            <a:endParaRPr lang="en-US" altLang="en-US" sz="5500" dirty="0">
              <a:solidFill>
                <a:schemeClr val="bg1"/>
              </a:solidFill>
              <a:latin typeface="Whitney HTF Medium"/>
              <a:ea typeface="Whitney HTF Medium"/>
              <a:cs typeface="Whitney HTF Medium"/>
            </a:endParaRPr>
          </a:p>
        </p:txBody>
      </p:sp>
    </p:spTree>
    <p:extLst>
      <p:ext uri="{BB962C8B-B14F-4D97-AF65-F5344CB8AC3E}">
        <p14:creationId xmlns:p14="http://schemas.microsoft.com/office/powerpoint/2010/main" val="292616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 &amp; 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85865" y="1828800"/>
            <a:ext cx="8036682" cy="50292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/>
            </a:lvl1pPr>
            <a:lvl2pPr marL="914400" indent="-457200" algn="l">
              <a:buClr>
                <a:schemeClr val="bg1"/>
              </a:buClr>
              <a:buSzPct val="125000"/>
              <a:buFont typeface="Arial" panose="020B0604020202020204" pitchFamily="34" charset="0"/>
              <a:buChar char="•"/>
              <a:defRPr b="1" baseline="0">
                <a:solidFill>
                  <a:schemeClr val="bg1">
                    <a:lumMod val="95000"/>
                  </a:schemeClr>
                </a:solidFill>
              </a:defRPr>
            </a:lvl2pPr>
            <a:lvl3pPr algn="l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17145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Courier New" panose="02070309020205020404" pitchFamily="49" charset="0"/>
              <a:buChar char="o"/>
              <a:tabLst/>
              <a:defRPr baseline="0">
                <a:solidFill>
                  <a:schemeClr val="bg1">
                    <a:lumMod val="95000"/>
                  </a:schemeClr>
                </a:solidFill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Presenter(s)/Panelist:</a:t>
            </a:r>
          </a:p>
          <a:p>
            <a:pPr lvl="1"/>
            <a:r>
              <a:rPr lang="en-US" dirty="0"/>
              <a:t>Presenter 1</a:t>
            </a:r>
          </a:p>
          <a:p>
            <a:pPr lvl="2"/>
            <a:r>
              <a:rPr lang="en-US" dirty="0"/>
              <a:t> Organization</a:t>
            </a:r>
          </a:p>
          <a:p>
            <a:pPr lvl="3"/>
            <a:r>
              <a:rPr lang="en-US" dirty="0"/>
              <a:t>Contact Info (optional)</a:t>
            </a:r>
          </a:p>
          <a:p>
            <a:pPr lvl="1"/>
            <a:r>
              <a:rPr lang="en-US" dirty="0"/>
              <a:t>Presenter 2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Contact Info (optional)</a:t>
            </a:r>
          </a:p>
          <a:p>
            <a:pPr lvl="1"/>
            <a:r>
              <a:rPr lang="en-US" dirty="0"/>
              <a:t>Presenter 3</a:t>
            </a:r>
          </a:p>
          <a:p>
            <a:pPr lvl="2"/>
            <a:r>
              <a:rPr lang="en-US" dirty="0"/>
              <a:t>Organization</a:t>
            </a:r>
          </a:p>
          <a:p>
            <a:pPr lvl="3"/>
            <a:r>
              <a:rPr lang="en-US" dirty="0"/>
              <a:t>Contact Info (optional)</a:t>
            </a:r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9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89990" y="3532448"/>
            <a:ext cx="5522913" cy="139188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400" b="1">
                <a:solidFill>
                  <a:srgbClr val="C62124"/>
                </a:solidFill>
              </a:defRPr>
            </a:lvl1pPr>
            <a:lvl2pPr marL="800100" indent="-342900">
              <a:spcBef>
                <a:spcPts val="0"/>
              </a:spcBef>
              <a:buFont typeface="Arial" panose="020B0604020202020204" pitchFamily="34" charset="0"/>
              <a:buChar char="•"/>
              <a:defRPr sz="2400">
                <a:solidFill>
                  <a:srgbClr val="C00000"/>
                </a:solidFill>
              </a:defRPr>
            </a:lvl2pPr>
          </a:lstStyle>
          <a:p>
            <a:pPr lvl="0"/>
            <a:r>
              <a:rPr lang="en-US" dirty="0"/>
              <a:t>Presenter: XXX</a:t>
            </a:r>
          </a:p>
          <a:p>
            <a:pPr lvl="1"/>
            <a:r>
              <a:rPr lang="en-US" dirty="0"/>
              <a:t>Organization</a:t>
            </a:r>
          </a:p>
          <a:p>
            <a:pPr lvl="0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42077" y="1971606"/>
            <a:ext cx="2719373" cy="31216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90500" y="2247900"/>
            <a:ext cx="5975350" cy="93186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sz="3200" dirty="0"/>
              <a:t>Click to edit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0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7269" y="271948"/>
            <a:ext cx="8828294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17475" y="1580321"/>
            <a:ext cx="8828088" cy="4353339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1pPr>
            <a:lvl2pPr marL="914400" indent="-457200">
              <a:buSzPct val="12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1257300" indent="-342900"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</a:defRPr>
            </a:lvl3pPr>
            <a:lvl4pPr marL="1714500" indent="-342900"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0886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element-bg.ep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2238"/>
            <a:ext cx="9156701" cy="698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1" y="59831"/>
            <a:ext cx="3612046" cy="10831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2" r:id="rId3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C52024"/>
          </a:solidFill>
          <a:latin typeface="Whitney HTF Medium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0" indent="0" algn="ctr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50000"/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Whitney HTF Medium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Arial" panose="020B0604020202020204" pitchFamily="34" charset="0"/>
        <a:buChar char="•"/>
        <a:defRPr sz="2800" kern="1200">
          <a:solidFill>
            <a:srgbClr val="565559"/>
          </a:solidFill>
          <a:latin typeface="Whitney HTF Medium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Char char="o"/>
        <a:defRPr sz="2400" kern="1200">
          <a:solidFill>
            <a:srgbClr val="565559"/>
          </a:solidFill>
          <a:latin typeface="Whitney HTF Medium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Char char="o"/>
        <a:defRPr sz="2000" kern="1200">
          <a:solidFill>
            <a:srgbClr val="565559"/>
          </a:solidFill>
          <a:latin typeface="Whitney HTF Medium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Char char="o"/>
        <a:defRPr sz="2000" kern="1200">
          <a:solidFill>
            <a:srgbClr val="565559"/>
          </a:solidFill>
          <a:latin typeface="Whitney HTF Medium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6163"/>
            <a:ext cx="64516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4"/>
          <p:cNvSpPr txBox="1">
            <a:spLocks/>
          </p:cNvSpPr>
          <p:nvPr userDrawn="1"/>
        </p:nvSpPr>
        <p:spPr>
          <a:xfrm>
            <a:off x="109057" y="6242050"/>
            <a:ext cx="5234730" cy="511175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4D00"/>
              </a:buClr>
              <a:buSzPct val="150000"/>
              <a:buFont typeface="Arial" panose="020B0604020202020204" pitchFamily="34" charset="0"/>
              <a:buNone/>
              <a:defRPr sz="1400" b="0" kern="1200">
                <a:solidFill>
                  <a:schemeClr val="bg1">
                    <a:lumMod val="95000"/>
                  </a:schemeClr>
                </a:solidFill>
                <a:latin typeface="Whitney HTF Medium"/>
                <a:ea typeface="+mn-ea"/>
                <a:cs typeface="Arial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4D00"/>
              </a:buClr>
              <a:buSzPct val="100000"/>
              <a:buFont typeface="Arial" panose="020B0604020202020204" pitchFamily="34" charset="0"/>
              <a:buNone/>
              <a:defRPr sz="2800" kern="1200">
                <a:solidFill>
                  <a:srgbClr val="565559"/>
                </a:solidFill>
                <a:latin typeface="Whitney HTF Medium"/>
                <a:ea typeface="+mn-ea"/>
                <a:cs typeface="Arial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4D00"/>
              </a:buClr>
              <a:buSzPct val="100000"/>
              <a:buFont typeface="Courier New" panose="02070309020205020404" pitchFamily="49" charset="0"/>
              <a:buNone/>
              <a:defRPr sz="2400" kern="1200">
                <a:solidFill>
                  <a:srgbClr val="565559"/>
                </a:solidFill>
                <a:latin typeface="Whitney HTF Medium"/>
                <a:ea typeface="+mn-ea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4D00"/>
              </a:buClr>
              <a:buSzPct val="100000"/>
              <a:buFont typeface="Courier New" panose="02070309020205020404" pitchFamily="49" charset="0"/>
              <a:buNone/>
              <a:defRPr sz="2000" kern="1200">
                <a:solidFill>
                  <a:srgbClr val="565559"/>
                </a:solidFill>
                <a:latin typeface="Whitney HTF Medium"/>
                <a:ea typeface="+mn-ea"/>
                <a:cs typeface="Arial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4D00"/>
              </a:buClr>
              <a:buSzPct val="100000"/>
              <a:buFont typeface="Courier New" panose="02070309020205020404" pitchFamily="49" charset="0"/>
              <a:buNone/>
              <a:defRPr sz="2000" kern="1200">
                <a:solidFill>
                  <a:srgbClr val="565559"/>
                </a:solidFill>
                <a:latin typeface="Whitney HTF Medium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Presentation Title (edit me in slide master view)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09" y="6082671"/>
            <a:ext cx="2500792" cy="74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0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C52024"/>
          </a:solidFill>
          <a:latin typeface="Whitney HTF Medium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52024"/>
          </a:solidFill>
          <a:latin typeface="Whitney HTF Medium"/>
          <a:cs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565559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50000"/>
        <a:buFont typeface="Arial" panose="020B0604020202020204" pitchFamily="34" charset="0"/>
        <a:buNone/>
        <a:defRPr sz="1800" b="0" kern="1200">
          <a:solidFill>
            <a:schemeClr val="bg1">
              <a:lumMod val="95000"/>
            </a:schemeClr>
          </a:solidFill>
          <a:latin typeface="Whitney HTF Medium"/>
          <a:ea typeface="+mn-ea"/>
          <a:cs typeface="Arial"/>
        </a:defRPr>
      </a:lvl1pPr>
      <a:lvl2pPr marL="45720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Arial" panose="020B0604020202020204" pitchFamily="34" charset="0"/>
        <a:buNone/>
        <a:defRPr sz="2800" kern="1200">
          <a:solidFill>
            <a:srgbClr val="565559"/>
          </a:solidFill>
          <a:latin typeface="Whitney HTF Medium"/>
          <a:ea typeface="+mn-ea"/>
          <a:cs typeface="Arial"/>
        </a:defRPr>
      </a:lvl2pPr>
      <a:lvl3pPr marL="91440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None/>
        <a:defRPr sz="2400" kern="1200">
          <a:solidFill>
            <a:srgbClr val="565559"/>
          </a:solidFill>
          <a:latin typeface="Whitney HTF Medium"/>
          <a:ea typeface="+mn-ea"/>
          <a:cs typeface="Arial"/>
        </a:defRPr>
      </a:lvl3pPr>
      <a:lvl4pPr marL="137160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None/>
        <a:defRPr sz="2000" kern="1200">
          <a:solidFill>
            <a:srgbClr val="565559"/>
          </a:solidFill>
          <a:latin typeface="Whitney HTF Medium"/>
          <a:ea typeface="+mn-ea"/>
          <a:cs typeface="Arial"/>
        </a:defRPr>
      </a:lvl4pPr>
      <a:lvl5pPr marL="1828800" indent="0" algn="l" defTabSz="457200" rtl="0" eaLnBrk="0" fontAlgn="base" hangingPunct="0">
        <a:spcBef>
          <a:spcPct val="20000"/>
        </a:spcBef>
        <a:spcAft>
          <a:spcPct val="0"/>
        </a:spcAft>
        <a:buClr>
          <a:srgbClr val="FF4D00"/>
        </a:buClr>
        <a:buSzPct val="100000"/>
        <a:buFont typeface="Courier New" panose="02070309020205020404" pitchFamily="49" charset="0"/>
        <a:buNone/>
        <a:defRPr sz="2000" kern="1200">
          <a:solidFill>
            <a:srgbClr val="565559"/>
          </a:solidFill>
          <a:latin typeface="Whitney HTF Medium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Presenter(s)</a:t>
            </a:r>
          </a:p>
          <a:p>
            <a:pPr lvl="1"/>
            <a:r>
              <a:rPr lang="en-US" dirty="0"/>
              <a:t>xxx</a:t>
            </a:r>
          </a:p>
          <a:p>
            <a:pPr lvl="1"/>
            <a:r>
              <a:rPr lang="en-US" dirty="0" err="1"/>
              <a:t>Yyy</a:t>
            </a:r>
            <a:endParaRPr lang="en-US" dirty="0"/>
          </a:p>
          <a:p>
            <a:pPr lvl="1"/>
            <a:r>
              <a:rPr lang="en-US" dirty="0" err="1"/>
              <a:t>zzz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5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Presenter</a:t>
            </a:r>
          </a:p>
          <a:p>
            <a:pPr lvl="1"/>
            <a:r>
              <a:rPr lang="en-US" dirty="0"/>
              <a:t>Organization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4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3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13181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8be25373-5841-4633-aeed-9c94dfdf13fe"/>
</p:tagLst>
</file>

<file path=ppt/theme/theme1.xml><?xml version="1.0" encoding="utf-8"?>
<a:theme xmlns:a="http://schemas.openxmlformats.org/drawingml/2006/main" name="COATD Tech Sig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ATD Tech Sig Conte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9</Words>
  <Application>Microsoft Office PowerPoint</Application>
  <PresentationFormat>On-screen Show (4:3)</PresentationFormat>
  <Paragraphs>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Whitney HTF Medium</vt:lpstr>
      <vt:lpstr>COATD Tech Sig Theme</vt:lpstr>
      <vt:lpstr>COATD Tech Sig Content Theme</vt:lpstr>
      <vt:lpstr>PowerPoint Presentation</vt:lpstr>
      <vt:lpstr>PowerPoint Presentation</vt:lpstr>
      <vt:lpstr>PowerPoint Presentation</vt:lpstr>
      <vt:lpstr>PowerPoint Presentation</vt:lpstr>
    </vt:vector>
  </TitlesOfParts>
  <Company>ASTD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 Levy</dc:creator>
  <cp:lastModifiedBy>Mary Schenck</cp:lastModifiedBy>
  <cp:revision>156</cp:revision>
  <cp:lastPrinted>2017-08-25T18:26:41Z</cp:lastPrinted>
  <dcterms:created xsi:type="dcterms:W3CDTF">2014-06-25T14:21:04Z</dcterms:created>
  <dcterms:modified xsi:type="dcterms:W3CDTF">2018-08-13T12:16:32Z</dcterms:modified>
</cp:coreProperties>
</file>