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15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C0E7-12C3-45A7-989F-D9094F8ADF15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062F72A-B0BF-4F34-88D0-18C686A26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C0E7-12C3-45A7-989F-D9094F8ADF15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F72A-B0BF-4F34-88D0-18C686A26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C0E7-12C3-45A7-989F-D9094F8ADF15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F72A-B0BF-4F34-88D0-18C686A26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C0E7-12C3-45A7-989F-D9094F8ADF15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062F72A-B0BF-4F34-88D0-18C686A26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C0E7-12C3-45A7-989F-D9094F8ADF15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F72A-B0BF-4F34-88D0-18C686A262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C0E7-12C3-45A7-989F-D9094F8ADF15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F72A-B0BF-4F34-88D0-18C686A26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C0E7-12C3-45A7-989F-D9094F8ADF15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062F72A-B0BF-4F34-88D0-18C686A2625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C0E7-12C3-45A7-989F-D9094F8ADF15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F72A-B0BF-4F34-88D0-18C686A26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C0E7-12C3-45A7-989F-D9094F8ADF15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F72A-B0BF-4F34-88D0-18C686A26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C0E7-12C3-45A7-989F-D9094F8ADF15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F72A-B0BF-4F34-88D0-18C686A26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C0E7-12C3-45A7-989F-D9094F8ADF15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F72A-B0BF-4F34-88D0-18C686A2625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AF5C0E7-12C3-45A7-989F-D9094F8ADF15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062F72A-B0BF-4F34-88D0-18C686A2625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DemoFest</a:t>
            </a:r>
            <a:r>
              <a:rPr lang="en-US" dirty="0" smtClean="0"/>
              <a:t> 2011 Survey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Sacramento ASTD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685800"/>
            <a:ext cx="1379340" cy="5944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447800"/>
            <a:ext cx="2680074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64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information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65 responses received</a:t>
            </a:r>
          </a:p>
          <a:p>
            <a:r>
              <a:rPr lang="en-US" dirty="0" smtClean="0"/>
              <a:t>143 signed up</a:t>
            </a:r>
          </a:p>
          <a:p>
            <a:r>
              <a:rPr lang="en-US" dirty="0" smtClean="0"/>
              <a:t>140 attended</a:t>
            </a:r>
          </a:p>
          <a:p>
            <a:r>
              <a:rPr lang="en-US" dirty="0" smtClean="0"/>
              <a:t>Date: September 23, 2011</a:t>
            </a:r>
          </a:p>
          <a:p>
            <a:r>
              <a:rPr lang="en-US" dirty="0" smtClean="0"/>
              <a:t>Location: Rancho Cordova City Hall</a:t>
            </a:r>
          </a:p>
          <a:p>
            <a:r>
              <a:rPr lang="en-US" dirty="0" smtClean="0"/>
              <a:t>Sponsors: Articulate, CSUS CDE, Los Rios CCD, </a:t>
            </a:r>
            <a:r>
              <a:rPr lang="en-US" dirty="0" err="1" smtClean="0"/>
              <a:t>SoftSkills</a:t>
            </a:r>
            <a:r>
              <a:rPr lang="en-US" dirty="0" smtClean="0"/>
              <a:t>, Wiley/</a:t>
            </a:r>
            <a:r>
              <a:rPr lang="en-US" dirty="0" err="1" smtClean="0"/>
              <a:t>Pfieffer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10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Event information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8348865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348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2-3. Event information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1295400"/>
            <a:ext cx="8028725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232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4-5. Event information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61440"/>
            <a:ext cx="7932542" cy="5267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34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6-7. Sponsor information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95400"/>
            <a:ext cx="7971232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652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96DADB536F49499A15A6FCD53F2ED1" ma:contentTypeVersion="0" ma:contentTypeDescription="Create a new document." ma:contentTypeScope="" ma:versionID="bdcccaca18339cecb6f6a748e55f28fa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E588558-0193-4392-8AE2-54F52EDBB2E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AC3DA6-57EA-4F47-8E87-DD330B895F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0D680614-5E1C-41D9-A4A9-8098BE270C4D}">
  <ds:schemaRefs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58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DemoFest 2011 Survey Results</vt:lpstr>
      <vt:lpstr>Background information </vt:lpstr>
      <vt:lpstr>1. Event information</vt:lpstr>
      <vt:lpstr>2-3. Event information</vt:lpstr>
      <vt:lpstr>4-5. Event information</vt:lpstr>
      <vt:lpstr>6-7. Sponsor information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DemoFest 2011 Survey Results</dc:title>
  <dc:creator>Mike Hodge</dc:creator>
  <cp:lastModifiedBy>Brandon Grubesky</cp:lastModifiedBy>
  <cp:revision>2</cp:revision>
  <dcterms:created xsi:type="dcterms:W3CDTF">2011-10-03T17:25:56Z</dcterms:created>
  <dcterms:modified xsi:type="dcterms:W3CDTF">2012-08-17T18:52:51Z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0x010100B896DADB536F49499A15A6FCD53F2ED1</vt:lpwstr>
  </property>
</Properties>
</file>