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58400" cy="16459200"/>
  <p:notesSz cx="14782800" cy="9296400"/>
  <p:custDataLst>
    <p:tags r:id="rId3"/>
  </p:custDataLst>
  <p:defaultTextStyle>
    <a:defPPr>
      <a:defRPr lang="en-US"/>
    </a:defPPr>
    <a:lvl1pPr marL="0" algn="l" defTabSz="1515252" rtl="0" eaLnBrk="1" latinLnBrk="0" hangingPunct="1">
      <a:defRPr sz="3000" kern="1200">
        <a:solidFill>
          <a:schemeClr val="tx1"/>
        </a:solidFill>
        <a:latin typeface="+mn-lt"/>
        <a:ea typeface="+mn-ea"/>
        <a:cs typeface="+mn-cs"/>
      </a:defRPr>
    </a:lvl1pPr>
    <a:lvl2pPr marL="757626" algn="l" defTabSz="1515252" rtl="0" eaLnBrk="1" latinLnBrk="0" hangingPunct="1">
      <a:defRPr sz="3000" kern="1200">
        <a:solidFill>
          <a:schemeClr val="tx1"/>
        </a:solidFill>
        <a:latin typeface="+mn-lt"/>
        <a:ea typeface="+mn-ea"/>
        <a:cs typeface="+mn-cs"/>
      </a:defRPr>
    </a:lvl2pPr>
    <a:lvl3pPr marL="1515252" algn="l" defTabSz="1515252" rtl="0" eaLnBrk="1" latinLnBrk="0" hangingPunct="1">
      <a:defRPr sz="3000" kern="1200">
        <a:solidFill>
          <a:schemeClr val="tx1"/>
        </a:solidFill>
        <a:latin typeface="+mn-lt"/>
        <a:ea typeface="+mn-ea"/>
        <a:cs typeface="+mn-cs"/>
      </a:defRPr>
    </a:lvl3pPr>
    <a:lvl4pPr marL="2272878" algn="l" defTabSz="1515252" rtl="0" eaLnBrk="1" latinLnBrk="0" hangingPunct="1">
      <a:defRPr sz="3000" kern="1200">
        <a:solidFill>
          <a:schemeClr val="tx1"/>
        </a:solidFill>
        <a:latin typeface="+mn-lt"/>
        <a:ea typeface="+mn-ea"/>
        <a:cs typeface="+mn-cs"/>
      </a:defRPr>
    </a:lvl4pPr>
    <a:lvl5pPr marL="3030504" algn="l" defTabSz="1515252" rtl="0" eaLnBrk="1" latinLnBrk="0" hangingPunct="1">
      <a:defRPr sz="3000" kern="1200">
        <a:solidFill>
          <a:schemeClr val="tx1"/>
        </a:solidFill>
        <a:latin typeface="+mn-lt"/>
        <a:ea typeface="+mn-ea"/>
        <a:cs typeface="+mn-cs"/>
      </a:defRPr>
    </a:lvl5pPr>
    <a:lvl6pPr marL="3788131" algn="l" defTabSz="1515252" rtl="0" eaLnBrk="1" latinLnBrk="0" hangingPunct="1">
      <a:defRPr sz="3000" kern="1200">
        <a:solidFill>
          <a:schemeClr val="tx1"/>
        </a:solidFill>
        <a:latin typeface="+mn-lt"/>
        <a:ea typeface="+mn-ea"/>
        <a:cs typeface="+mn-cs"/>
      </a:defRPr>
    </a:lvl6pPr>
    <a:lvl7pPr marL="4545757" algn="l" defTabSz="1515252" rtl="0" eaLnBrk="1" latinLnBrk="0" hangingPunct="1">
      <a:defRPr sz="3000" kern="1200">
        <a:solidFill>
          <a:schemeClr val="tx1"/>
        </a:solidFill>
        <a:latin typeface="+mn-lt"/>
        <a:ea typeface="+mn-ea"/>
        <a:cs typeface="+mn-cs"/>
      </a:defRPr>
    </a:lvl7pPr>
    <a:lvl8pPr marL="5303383" algn="l" defTabSz="1515252" rtl="0" eaLnBrk="1" latinLnBrk="0" hangingPunct="1">
      <a:defRPr sz="3000" kern="1200">
        <a:solidFill>
          <a:schemeClr val="tx1"/>
        </a:solidFill>
        <a:latin typeface="+mn-lt"/>
        <a:ea typeface="+mn-ea"/>
        <a:cs typeface="+mn-cs"/>
      </a:defRPr>
    </a:lvl8pPr>
    <a:lvl9pPr marL="6061009" algn="l" defTabSz="1515252"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55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76" y="2136"/>
      </p:cViewPr>
      <p:guideLst>
        <p:guide orient="horz" pos="5184"/>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5113021"/>
            <a:ext cx="854964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9326880"/>
            <a:ext cx="7040880" cy="4206240"/>
          </a:xfrm>
        </p:spPr>
        <p:txBody>
          <a:bodyPr/>
          <a:lstStyle>
            <a:lvl1pPr marL="0" indent="0" algn="ctr">
              <a:buNone/>
              <a:defRPr>
                <a:solidFill>
                  <a:schemeClr val="tx1">
                    <a:tint val="75000"/>
                  </a:schemeClr>
                </a:solidFill>
              </a:defRPr>
            </a:lvl1pPr>
            <a:lvl2pPr marL="757626" indent="0" algn="ctr">
              <a:buNone/>
              <a:defRPr>
                <a:solidFill>
                  <a:schemeClr val="tx1">
                    <a:tint val="75000"/>
                  </a:schemeClr>
                </a:solidFill>
              </a:defRPr>
            </a:lvl2pPr>
            <a:lvl3pPr marL="1515252" indent="0" algn="ctr">
              <a:buNone/>
              <a:defRPr>
                <a:solidFill>
                  <a:schemeClr val="tx1">
                    <a:tint val="75000"/>
                  </a:schemeClr>
                </a:solidFill>
              </a:defRPr>
            </a:lvl3pPr>
            <a:lvl4pPr marL="2272878" indent="0" algn="ctr">
              <a:buNone/>
              <a:defRPr>
                <a:solidFill>
                  <a:schemeClr val="tx1">
                    <a:tint val="75000"/>
                  </a:schemeClr>
                </a:solidFill>
              </a:defRPr>
            </a:lvl4pPr>
            <a:lvl5pPr marL="3030504" indent="0" algn="ctr">
              <a:buNone/>
              <a:defRPr>
                <a:solidFill>
                  <a:schemeClr val="tx1">
                    <a:tint val="75000"/>
                  </a:schemeClr>
                </a:solidFill>
              </a:defRPr>
            </a:lvl5pPr>
            <a:lvl6pPr marL="3788131" indent="0" algn="ctr">
              <a:buNone/>
              <a:defRPr>
                <a:solidFill>
                  <a:schemeClr val="tx1">
                    <a:tint val="75000"/>
                  </a:schemeClr>
                </a:solidFill>
              </a:defRPr>
            </a:lvl6pPr>
            <a:lvl7pPr marL="4545757" indent="0" algn="ctr">
              <a:buNone/>
              <a:defRPr>
                <a:solidFill>
                  <a:schemeClr val="tx1">
                    <a:tint val="75000"/>
                  </a:schemeClr>
                </a:solidFill>
              </a:defRPr>
            </a:lvl7pPr>
            <a:lvl8pPr marL="5303383" indent="0" algn="ctr">
              <a:buNone/>
              <a:defRPr>
                <a:solidFill>
                  <a:schemeClr val="tx1">
                    <a:tint val="75000"/>
                  </a:schemeClr>
                </a:solidFill>
              </a:defRPr>
            </a:lvl8pPr>
            <a:lvl9pPr marL="60610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581151"/>
            <a:ext cx="2488407"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581151"/>
            <a:ext cx="7301071"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10576561"/>
            <a:ext cx="8549640" cy="3268980"/>
          </a:xfrm>
        </p:spPr>
        <p:txBody>
          <a:bodyPr anchor="t"/>
          <a:lstStyle>
            <a:lvl1pPr algn="l">
              <a:defRPr sz="66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976112"/>
            <a:ext cx="8549640" cy="3600449"/>
          </a:xfrm>
        </p:spPr>
        <p:txBody>
          <a:bodyPr anchor="b"/>
          <a:lstStyle>
            <a:lvl1pPr marL="0" indent="0">
              <a:buNone/>
              <a:defRPr sz="3300">
                <a:solidFill>
                  <a:schemeClr val="tx1">
                    <a:tint val="75000"/>
                  </a:schemeClr>
                </a:solidFill>
              </a:defRPr>
            </a:lvl1pPr>
            <a:lvl2pPr marL="757626" indent="0">
              <a:buNone/>
              <a:defRPr sz="3000">
                <a:solidFill>
                  <a:schemeClr val="tx1">
                    <a:tint val="75000"/>
                  </a:schemeClr>
                </a:solidFill>
              </a:defRPr>
            </a:lvl2pPr>
            <a:lvl3pPr marL="1515252" indent="0">
              <a:buNone/>
              <a:defRPr sz="2700">
                <a:solidFill>
                  <a:schemeClr val="tx1">
                    <a:tint val="75000"/>
                  </a:schemeClr>
                </a:solidFill>
              </a:defRPr>
            </a:lvl3pPr>
            <a:lvl4pPr marL="2272878" indent="0">
              <a:buNone/>
              <a:defRPr sz="2300">
                <a:solidFill>
                  <a:schemeClr val="tx1">
                    <a:tint val="75000"/>
                  </a:schemeClr>
                </a:solidFill>
              </a:defRPr>
            </a:lvl4pPr>
            <a:lvl5pPr marL="3030504" indent="0">
              <a:buNone/>
              <a:defRPr sz="2300">
                <a:solidFill>
                  <a:schemeClr val="tx1">
                    <a:tint val="75000"/>
                  </a:schemeClr>
                </a:solidFill>
              </a:defRPr>
            </a:lvl5pPr>
            <a:lvl6pPr marL="3788131" indent="0">
              <a:buNone/>
              <a:defRPr sz="2300">
                <a:solidFill>
                  <a:schemeClr val="tx1">
                    <a:tint val="75000"/>
                  </a:schemeClr>
                </a:solidFill>
              </a:defRPr>
            </a:lvl6pPr>
            <a:lvl7pPr marL="4545757" indent="0">
              <a:buNone/>
              <a:defRPr sz="2300">
                <a:solidFill>
                  <a:schemeClr val="tx1">
                    <a:tint val="75000"/>
                  </a:schemeClr>
                </a:solidFill>
              </a:defRPr>
            </a:lvl7pPr>
            <a:lvl8pPr marL="5303383" indent="0">
              <a:buNone/>
              <a:defRPr sz="2300">
                <a:solidFill>
                  <a:schemeClr val="tx1">
                    <a:tint val="75000"/>
                  </a:schemeClr>
                </a:solidFill>
              </a:defRPr>
            </a:lvl8pPr>
            <a:lvl9pPr marL="6061009"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9216391"/>
            <a:ext cx="4894738" cy="26071829"/>
          </a:xfrm>
        </p:spPr>
        <p:txBody>
          <a:bodyPr/>
          <a:lstStyle>
            <a:lvl1pPr>
              <a:defRPr sz="4600"/>
            </a:lvl1pPr>
            <a:lvl2pPr>
              <a:defRPr sz="40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9216391"/>
            <a:ext cx="4894739" cy="26071829"/>
          </a:xfrm>
        </p:spPr>
        <p:txBody>
          <a:bodyPr/>
          <a:lstStyle>
            <a:lvl1pPr>
              <a:defRPr sz="4600"/>
            </a:lvl1pPr>
            <a:lvl2pPr>
              <a:defRPr sz="40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59131"/>
            <a:ext cx="905256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684271"/>
            <a:ext cx="4444207" cy="1535429"/>
          </a:xfrm>
        </p:spPr>
        <p:txBody>
          <a:bodyPr anchor="b"/>
          <a:lstStyle>
            <a:lvl1pPr marL="0" indent="0">
              <a:buNone/>
              <a:defRPr sz="4000" b="1"/>
            </a:lvl1pPr>
            <a:lvl2pPr marL="757626" indent="0">
              <a:buNone/>
              <a:defRPr sz="3300" b="1"/>
            </a:lvl2pPr>
            <a:lvl3pPr marL="1515252" indent="0">
              <a:buNone/>
              <a:defRPr sz="3000" b="1"/>
            </a:lvl3pPr>
            <a:lvl4pPr marL="2272878" indent="0">
              <a:buNone/>
              <a:defRPr sz="2700" b="1"/>
            </a:lvl4pPr>
            <a:lvl5pPr marL="3030504" indent="0">
              <a:buNone/>
              <a:defRPr sz="2700" b="1"/>
            </a:lvl5pPr>
            <a:lvl6pPr marL="3788131" indent="0">
              <a:buNone/>
              <a:defRPr sz="2700" b="1"/>
            </a:lvl6pPr>
            <a:lvl7pPr marL="4545757" indent="0">
              <a:buNone/>
              <a:defRPr sz="2700" b="1"/>
            </a:lvl7pPr>
            <a:lvl8pPr marL="5303383" indent="0">
              <a:buNone/>
              <a:defRPr sz="2700" b="1"/>
            </a:lvl8pPr>
            <a:lvl9pPr marL="6061009"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502920" y="5219700"/>
            <a:ext cx="4444207" cy="9483091"/>
          </a:xfrm>
        </p:spPr>
        <p:txBody>
          <a:bodyPr/>
          <a:lstStyle>
            <a:lvl1pPr>
              <a:defRPr sz="4000"/>
            </a:lvl1pPr>
            <a:lvl2pPr>
              <a:defRPr sz="33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684271"/>
            <a:ext cx="4445953" cy="1535429"/>
          </a:xfrm>
        </p:spPr>
        <p:txBody>
          <a:bodyPr anchor="b"/>
          <a:lstStyle>
            <a:lvl1pPr marL="0" indent="0">
              <a:buNone/>
              <a:defRPr sz="4000" b="1"/>
            </a:lvl1pPr>
            <a:lvl2pPr marL="757626" indent="0">
              <a:buNone/>
              <a:defRPr sz="3300" b="1"/>
            </a:lvl2pPr>
            <a:lvl3pPr marL="1515252" indent="0">
              <a:buNone/>
              <a:defRPr sz="3000" b="1"/>
            </a:lvl3pPr>
            <a:lvl4pPr marL="2272878" indent="0">
              <a:buNone/>
              <a:defRPr sz="2700" b="1"/>
            </a:lvl4pPr>
            <a:lvl5pPr marL="3030504" indent="0">
              <a:buNone/>
              <a:defRPr sz="2700" b="1"/>
            </a:lvl5pPr>
            <a:lvl6pPr marL="3788131" indent="0">
              <a:buNone/>
              <a:defRPr sz="2700" b="1"/>
            </a:lvl6pPr>
            <a:lvl7pPr marL="4545757" indent="0">
              <a:buNone/>
              <a:defRPr sz="2700" b="1"/>
            </a:lvl7pPr>
            <a:lvl8pPr marL="5303383" indent="0">
              <a:buNone/>
              <a:defRPr sz="2700" b="1"/>
            </a:lvl8pPr>
            <a:lvl9pPr marL="6061009"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5109528" y="5219700"/>
            <a:ext cx="4445953" cy="9483091"/>
          </a:xfrm>
        </p:spPr>
        <p:txBody>
          <a:bodyPr/>
          <a:lstStyle>
            <a:lvl1pPr>
              <a:defRPr sz="4000"/>
            </a:lvl1pPr>
            <a:lvl2pPr>
              <a:defRPr sz="33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55320"/>
            <a:ext cx="3309144" cy="2788920"/>
          </a:xfrm>
        </p:spPr>
        <p:txBody>
          <a:bodyPr anchor="b"/>
          <a:lstStyle>
            <a:lvl1pPr algn="l">
              <a:defRPr sz="3300" b="1"/>
            </a:lvl1pPr>
          </a:lstStyle>
          <a:p>
            <a:r>
              <a:rPr lang="en-US" smtClean="0"/>
              <a:t>Click to edit Master title style</a:t>
            </a:r>
            <a:endParaRPr lang="en-US"/>
          </a:p>
        </p:txBody>
      </p:sp>
      <p:sp>
        <p:nvSpPr>
          <p:cNvPr id="3" name="Content Placeholder 2"/>
          <p:cNvSpPr>
            <a:spLocks noGrp="1"/>
          </p:cNvSpPr>
          <p:nvPr>
            <p:ph idx="1"/>
          </p:nvPr>
        </p:nvSpPr>
        <p:spPr>
          <a:xfrm>
            <a:off x="3932555" y="655321"/>
            <a:ext cx="5622925" cy="1404747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444241"/>
            <a:ext cx="3309144" cy="11258551"/>
          </a:xfrm>
        </p:spPr>
        <p:txBody>
          <a:bodyPr/>
          <a:lstStyle>
            <a:lvl1pPr marL="0" indent="0">
              <a:buNone/>
              <a:defRPr sz="2300"/>
            </a:lvl1pPr>
            <a:lvl2pPr marL="757626" indent="0">
              <a:buNone/>
              <a:defRPr sz="2000"/>
            </a:lvl2pPr>
            <a:lvl3pPr marL="1515252" indent="0">
              <a:buNone/>
              <a:defRPr sz="1700"/>
            </a:lvl3pPr>
            <a:lvl4pPr marL="2272878" indent="0">
              <a:buNone/>
              <a:defRPr sz="1500"/>
            </a:lvl4pPr>
            <a:lvl5pPr marL="3030504" indent="0">
              <a:buNone/>
              <a:defRPr sz="1500"/>
            </a:lvl5pPr>
            <a:lvl6pPr marL="3788131" indent="0">
              <a:buNone/>
              <a:defRPr sz="1500"/>
            </a:lvl6pPr>
            <a:lvl7pPr marL="4545757" indent="0">
              <a:buNone/>
              <a:defRPr sz="1500"/>
            </a:lvl7pPr>
            <a:lvl8pPr marL="5303383" indent="0">
              <a:buNone/>
              <a:defRPr sz="1500"/>
            </a:lvl8pPr>
            <a:lvl9pPr marL="6061009"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1521440"/>
            <a:ext cx="6035040" cy="1360171"/>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1971517" y="1470660"/>
            <a:ext cx="6035040" cy="9875520"/>
          </a:xfrm>
        </p:spPr>
        <p:txBody>
          <a:bodyPr/>
          <a:lstStyle>
            <a:lvl1pPr marL="0" indent="0">
              <a:buNone/>
              <a:defRPr sz="5300"/>
            </a:lvl1pPr>
            <a:lvl2pPr marL="757626" indent="0">
              <a:buNone/>
              <a:defRPr sz="4600"/>
            </a:lvl2pPr>
            <a:lvl3pPr marL="1515252" indent="0">
              <a:buNone/>
              <a:defRPr sz="4000"/>
            </a:lvl3pPr>
            <a:lvl4pPr marL="2272878" indent="0">
              <a:buNone/>
              <a:defRPr sz="3300"/>
            </a:lvl4pPr>
            <a:lvl5pPr marL="3030504" indent="0">
              <a:buNone/>
              <a:defRPr sz="3300"/>
            </a:lvl5pPr>
            <a:lvl6pPr marL="3788131" indent="0">
              <a:buNone/>
              <a:defRPr sz="3300"/>
            </a:lvl6pPr>
            <a:lvl7pPr marL="4545757" indent="0">
              <a:buNone/>
              <a:defRPr sz="3300"/>
            </a:lvl7pPr>
            <a:lvl8pPr marL="5303383" indent="0">
              <a:buNone/>
              <a:defRPr sz="3300"/>
            </a:lvl8pPr>
            <a:lvl9pPr marL="6061009" indent="0">
              <a:buNone/>
              <a:defRPr sz="3300"/>
            </a:lvl9pPr>
          </a:lstStyle>
          <a:p>
            <a:endParaRPr lang="en-US"/>
          </a:p>
        </p:txBody>
      </p:sp>
      <p:sp>
        <p:nvSpPr>
          <p:cNvPr id="4" name="Text Placeholder 3"/>
          <p:cNvSpPr>
            <a:spLocks noGrp="1"/>
          </p:cNvSpPr>
          <p:nvPr>
            <p:ph type="body" sz="half" idx="2"/>
          </p:nvPr>
        </p:nvSpPr>
        <p:spPr>
          <a:xfrm>
            <a:off x="1971517" y="12881611"/>
            <a:ext cx="6035040" cy="1931669"/>
          </a:xfrm>
        </p:spPr>
        <p:txBody>
          <a:bodyPr/>
          <a:lstStyle>
            <a:lvl1pPr marL="0" indent="0">
              <a:buNone/>
              <a:defRPr sz="2300"/>
            </a:lvl1pPr>
            <a:lvl2pPr marL="757626" indent="0">
              <a:buNone/>
              <a:defRPr sz="2000"/>
            </a:lvl2pPr>
            <a:lvl3pPr marL="1515252" indent="0">
              <a:buNone/>
              <a:defRPr sz="1700"/>
            </a:lvl3pPr>
            <a:lvl4pPr marL="2272878" indent="0">
              <a:buNone/>
              <a:defRPr sz="1500"/>
            </a:lvl4pPr>
            <a:lvl5pPr marL="3030504" indent="0">
              <a:buNone/>
              <a:defRPr sz="1500"/>
            </a:lvl5pPr>
            <a:lvl6pPr marL="3788131" indent="0">
              <a:buNone/>
              <a:defRPr sz="1500"/>
            </a:lvl6pPr>
            <a:lvl7pPr marL="4545757" indent="0">
              <a:buNone/>
              <a:defRPr sz="1500"/>
            </a:lvl7pPr>
            <a:lvl8pPr marL="5303383" indent="0">
              <a:buNone/>
              <a:defRPr sz="1500"/>
            </a:lvl8pPr>
            <a:lvl9pPr marL="6061009"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AE280-09E2-487F-83CF-D76B87E9BC4B}"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471F-E7DF-4307-A558-07D7787770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59131"/>
            <a:ext cx="9052560" cy="2743200"/>
          </a:xfrm>
          <a:prstGeom prst="rect">
            <a:avLst/>
          </a:prstGeom>
        </p:spPr>
        <p:txBody>
          <a:bodyPr vert="horz" lIns="151525" tIns="75763" rIns="151525" bIns="757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3840481"/>
            <a:ext cx="9052560" cy="10862311"/>
          </a:xfrm>
          <a:prstGeom prst="rect">
            <a:avLst/>
          </a:prstGeom>
        </p:spPr>
        <p:txBody>
          <a:bodyPr vert="horz" lIns="151525" tIns="75763" rIns="151525" bIns="757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15255241"/>
            <a:ext cx="2346960" cy="876300"/>
          </a:xfrm>
          <a:prstGeom prst="rect">
            <a:avLst/>
          </a:prstGeom>
        </p:spPr>
        <p:txBody>
          <a:bodyPr vert="horz" lIns="151525" tIns="75763" rIns="151525" bIns="75763" rtlCol="0" anchor="ctr"/>
          <a:lstStyle>
            <a:lvl1pPr algn="l">
              <a:defRPr sz="2000">
                <a:solidFill>
                  <a:schemeClr val="tx1">
                    <a:tint val="75000"/>
                  </a:schemeClr>
                </a:solidFill>
              </a:defRPr>
            </a:lvl1pPr>
          </a:lstStyle>
          <a:p>
            <a:fld id="{01AAE280-09E2-487F-83CF-D76B87E9BC4B}" type="datetimeFigureOut">
              <a:rPr lang="en-US" smtClean="0"/>
              <a:pPr/>
              <a:t>12/12/2016</a:t>
            </a:fld>
            <a:endParaRPr lang="en-US"/>
          </a:p>
        </p:txBody>
      </p:sp>
      <p:sp>
        <p:nvSpPr>
          <p:cNvPr id="5" name="Footer Placeholder 4"/>
          <p:cNvSpPr>
            <a:spLocks noGrp="1"/>
          </p:cNvSpPr>
          <p:nvPr>
            <p:ph type="ftr" sz="quarter" idx="3"/>
          </p:nvPr>
        </p:nvSpPr>
        <p:spPr>
          <a:xfrm>
            <a:off x="3436620" y="15255241"/>
            <a:ext cx="3185160" cy="876300"/>
          </a:xfrm>
          <a:prstGeom prst="rect">
            <a:avLst/>
          </a:prstGeom>
        </p:spPr>
        <p:txBody>
          <a:bodyPr vert="horz" lIns="151525" tIns="75763" rIns="151525" bIns="75763"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5255241"/>
            <a:ext cx="2346960" cy="876300"/>
          </a:xfrm>
          <a:prstGeom prst="rect">
            <a:avLst/>
          </a:prstGeom>
        </p:spPr>
        <p:txBody>
          <a:bodyPr vert="horz" lIns="151525" tIns="75763" rIns="151525" bIns="75763" rtlCol="0" anchor="ctr"/>
          <a:lstStyle>
            <a:lvl1pPr algn="r">
              <a:defRPr sz="2000">
                <a:solidFill>
                  <a:schemeClr val="tx1">
                    <a:tint val="75000"/>
                  </a:schemeClr>
                </a:solidFill>
              </a:defRPr>
            </a:lvl1pPr>
          </a:lstStyle>
          <a:p>
            <a:fld id="{092D471F-E7DF-4307-A558-07D778777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15252" rtl="0" eaLnBrk="1" latinLnBrk="0" hangingPunct="1">
        <a:spcBef>
          <a:spcPct val="0"/>
        </a:spcBef>
        <a:buNone/>
        <a:defRPr sz="7300" kern="1200">
          <a:solidFill>
            <a:schemeClr val="tx1"/>
          </a:solidFill>
          <a:latin typeface="+mj-lt"/>
          <a:ea typeface="+mj-ea"/>
          <a:cs typeface="+mj-cs"/>
        </a:defRPr>
      </a:lvl1pPr>
    </p:titleStyle>
    <p:bodyStyle>
      <a:lvl1pPr marL="568220" indent="-568220" algn="l" defTabSz="1515252"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31142" indent="-473516" algn="l" defTabSz="1515252"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94065" indent="-378813" algn="l" defTabSz="151525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51691"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409318"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66944"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924570"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82196"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439822" indent="-378813" algn="l" defTabSz="1515252"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15252" rtl="0" eaLnBrk="1" latinLnBrk="0" hangingPunct="1">
        <a:defRPr sz="3000" kern="1200">
          <a:solidFill>
            <a:schemeClr val="tx1"/>
          </a:solidFill>
          <a:latin typeface="+mn-lt"/>
          <a:ea typeface="+mn-ea"/>
          <a:cs typeface="+mn-cs"/>
        </a:defRPr>
      </a:lvl1pPr>
      <a:lvl2pPr marL="757626" algn="l" defTabSz="1515252" rtl="0" eaLnBrk="1" latinLnBrk="0" hangingPunct="1">
        <a:defRPr sz="3000" kern="1200">
          <a:solidFill>
            <a:schemeClr val="tx1"/>
          </a:solidFill>
          <a:latin typeface="+mn-lt"/>
          <a:ea typeface="+mn-ea"/>
          <a:cs typeface="+mn-cs"/>
        </a:defRPr>
      </a:lvl2pPr>
      <a:lvl3pPr marL="1515252" algn="l" defTabSz="1515252" rtl="0" eaLnBrk="1" latinLnBrk="0" hangingPunct="1">
        <a:defRPr sz="3000" kern="1200">
          <a:solidFill>
            <a:schemeClr val="tx1"/>
          </a:solidFill>
          <a:latin typeface="+mn-lt"/>
          <a:ea typeface="+mn-ea"/>
          <a:cs typeface="+mn-cs"/>
        </a:defRPr>
      </a:lvl3pPr>
      <a:lvl4pPr marL="2272878" algn="l" defTabSz="1515252" rtl="0" eaLnBrk="1" latinLnBrk="0" hangingPunct="1">
        <a:defRPr sz="3000" kern="1200">
          <a:solidFill>
            <a:schemeClr val="tx1"/>
          </a:solidFill>
          <a:latin typeface="+mn-lt"/>
          <a:ea typeface="+mn-ea"/>
          <a:cs typeface="+mn-cs"/>
        </a:defRPr>
      </a:lvl4pPr>
      <a:lvl5pPr marL="3030504" algn="l" defTabSz="1515252" rtl="0" eaLnBrk="1" latinLnBrk="0" hangingPunct="1">
        <a:defRPr sz="3000" kern="1200">
          <a:solidFill>
            <a:schemeClr val="tx1"/>
          </a:solidFill>
          <a:latin typeface="+mn-lt"/>
          <a:ea typeface="+mn-ea"/>
          <a:cs typeface="+mn-cs"/>
        </a:defRPr>
      </a:lvl5pPr>
      <a:lvl6pPr marL="3788131" algn="l" defTabSz="1515252" rtl="0" eaLnBrk="1" latinLnBrk="0" hangingPunct="1">
        <a:defRPr sz="3000" kern="1200">
          <a:solidFill>
            <a:schemeClr val="tx1"/>
          </a:solidFill>
          <a:latin typeface="+mn-lt"/>
          <a:ea typeface="+mn-ea"/>
          <a:cs typeface="+mn-cs"/>
        </a:defRPr>
      </a:lvl6pPr>
      <a:lvl7pPr marL="4545757" algn="l" defTabSz="1515252" rtl="0" eaLnBrk="1" latinLnBrk="0" hangingPunct="1">
        <a:defRPr sz="3000" kern="1200">
          <a:solidFill>
            <a:schemeClr val="tx1"/>
          </a:solidFill>
          <a:latin typeface="+mn-lt"/>
          <a:ea typeface="+mn-ea"/>
          <a:cs typeface="+mn-cs"/>
        </a:defRPr>
      </a:lvl7pPr>
      <a:lvl8pPr marL="5303383" algn="l" defTabSz="1515252" rtl="0" eaLnBrk="1" latinLnBrk="0" hangingPunct="1">
        <a:defRPr sz="3000" kern="1200">
          <a:solidFill>
            <a:schemeClr val="tx1"/>
          </a:solidFill>
          <a:latin typeface="+mn-lt"/>
          <a:ea typeface="+mn-ea"/>
          <a:cs typeface="+mn-cs"/>
        </a:defRPr>
      </a:lvl8pPr>
      <a:lvl9pPr marL="6061009" algn="l" defTabSz="151525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58400" cy="2514600"/>
          </a:xfrm>
          <a:gradFill flip="none" rotWithShape="1">
            <a:gsLst>
              <a:gs pos="0">
                <a:schemeClr val="accent6"/>
              </a:gs>
              <a:gs pos="45000">
                <a:schemeClr val="accent4"/>
              </a:gs>
              <a:gs pos="70000">
                <a:schemeClr val="accent5"/>
              </a:gs>
            </a:gsLst>
            <a:lin ang="0" scaled="1"/>
            <a:tileRect/>
          </a:gradFill>
        </p:spPr>
        <p:txBody>
          <a:bodyPr/>
          <a:lstStyle/>
          <a:p>
            <a:r>
              <a:rPr lang="en-US" dirty="0" smtClean="0">
                <a:solidFill>
                  <a:srgbClr val="FFFFFF"/>
                </a:solidFill>
              </a:rPr>
              <a:t>Membership Team</a:t>
            </a:r>
            <a:endParaRPr lang="en-US" dirty="0">
              <a:solidFill>
                <a:srgbClr val="FFFFFF"/>
              </a:solidFill>
            </a:endParaRPr>
          </a:p>
        </p:txBody>
      </p:sp>
      <p:grpSp>
        <p:nvGrpSpPr>
          <p:cNvPr id="8" name="Group 7"/>
          <p:cNvGrpSpPr/>
          <p:nvPr/>
        </p:nvGrpSpPr>
        <p:grpSpPr>
          <a:xfrm>
            <a:off x="304800" y="2667000"/>
            <a:ext cx="9448800" cy="12649200"/>
            <a:chOff x="304800" y="2667000"/>
            <a:chExt cx="9448800" cy="12649200"/>
          </a:xfrm>
        </p:grpSpPr>
        <p:sp>
          <p:nvSpPr>
            <p:cNvPr id="4" name="Rectangle 3"/>
            <p:cNvSpPr/>
            <p:nvPr/>
          </p:nvSpPr>
          <p:spPr>
            <a:xfrm>
              <a:off x="304800" y="6934200"/>
              <a:ext cx="9448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565559"/>
                  </a:solidFill>
                </a:rPr>
                <a:t>ADD PICTURES /ACCOMPLISHMENTS</a:t>
              </a:r>
              <a:endParaRPr lang="en-US" dirty="0">
                <a:solidFill>
                  <a:srgbClr val="565559"/>
                </a:solidFill>
              </a:endParaRPr>
            </a:p>
          </p:txBody>
        </p:sp>
        <p:sp>
          <p:nvSpPr>
            <p:cNvPr id="5" name="Rectangle 4"/>
            <p:cNvSpPr/>
            <p:nvPr/>
          </p:nvSpPr>
          <p:spPr>
            <a:xfrm>
              <a:off x="304800" y="11201400"/>
              <a:ext cx="9448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"Developing a brand new online orientation program for the Central PA Chapter of ATD has been a phenomenal experience. The Membership Task Force helped me develop new software knowledge and skills, and provided best practices for graphic design. They enhanced my professional growth and encouraged me to be creative and apply concepts I've learned in class. I would recommend working with ATD if you are looking to learn and get a hands-on experience that will boost your resume and skill set in general.“</a:t>
              </a:r>
            </a:p>
            <a:p>
              <a:pPr algn="r"/>
              <a:r>
                <a:rPr lang="en-US" sz="2000" dirty="0" smtClean="0">
                  <a:solidFill>
                    <a:schemeClr val="tx1"/>
                  </a:solidFill>
                </a:rPr>
                <a:t>~Alixandra Moyer</a:t>
              </a:r>
            </a:p>
            <a:p>
              <a:endParaRPr lang="en-US" sz="2000" dirty="0" smtClean="0">
                <a:solidFill>
                  <a:srgbClr val="565559"/>
                </a:solidFill>
              </a:endParaRPr>
            </a:p>
            <a:p>
              <a:r>
                <a:rPr lang="en-US" sz="2000" dirty="0" smtClean="0">
                  <a:solidFill>
                    <a:srgbClr val="565559"/>
                  </a:solidFill>
                </a:rPr>
                <a:t>“Being on the Membership Task Force has kept me engaged and interested in ATD.” </a:t>
              </a:r>
            </a:p>
            <a:p>
              <a:pPr algn="r"/>
              <a:r>
                <a:rPr lang="en-US" sz="2000" dirty="0" smtClean="0">
                  <a:solidFill>
                    <a:srgbClr val="565559"/>
                  </a:solidFill>
                </a:rPr>
                <a:t>~Skip Brown</a:t>
              </a:r>
            </a:p>
            <a:p>
              <a:pPr algn="r"/>
              <a:endParaRPr lang="en-US" sz="2000" dirty="0" smtClean="0">
                <a:solidFill>
                  <a:schemeClr val="tx1"/>
                </a:solidFill>
              </a:endParaRPr>
            </a:p>
          </p:txBody>
        </p:sp>
        <p:sp>
          <p:nvSpPr>
            <p:cNvPr id="6" name="Rectangle 5"/>
            <p:cNvSpPr/>
            <p:nvPr/>
          </p:nvSpPr>
          <p:spPr>
            <a:xfrm>
              <a:off x="304800" y="2667000"/>
              <a:ext cx="9448800" cy="4114800"/>
            </a:xfrm>
            <a:prstGeom prst="rect">
              <a:avLst/>
            </a:prstGeom>
            <a:ln>
              <a:solidFill>
                <a:srgbClr val="565559"/>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565559"/>
                  </a:solidFill>
                </a:rPr>
                <a:t>The Membership Team:</a:t>
              </a:r>
            </a:p>
            <a:p>
              <a:pPr marL="452438" lvl="1" indent="-242888">
                <a:spcBef>
                  <a:spcPts val="600"/>
                </a:spcBef>
                <a:buFont typeface="Arial" pitchFamily="34" charset="0"/>
                <a:buChar char="•"/>
              </a:pPr>
              <a:r>
                <a:rPr lang="en-US" dirty="0" smtClean="0">
                  <a:solidFill>
                    <a:srgbClr val="565559"/>
                  </a:solidFill>
                </a:rPr>
                <a:t>Defines &amp; communicates chapter benefits</a:t>
              </a:r>
            </a:p>
            <a:p>
              <a:pPr marL="452438" lvl="1" indent="-242888">
                <a:spcBef>
                  <a:spcPts val="600"/>
                </a:spcBef>
                <a:buFont typeface="Arial" pitchFamily="34" charset="0"/>
                <a:buChar char="•"/>
              </a:pPr>
              <a:r>
                <a:rPr lang="en-US" dirty="0" smtClean="0">
                  <a:solidFill>
                    <a:srgbClr val="565559"/>
                  </a:solidFill>
                </a:rPr>
                <a:t>Reaches out to new and renewing members</a:t>
              </a:r>
            </a:p>
            <a:p>
              <a:pPr marL="452438" lvl="1" indent="-242888">
                <a:spcBef>
                  <a:spcPts val="600"/>
                </a:spcBef>
                <a:buFont typeface="Arial" pitchFamily="34" charset="0"/>
                <a:buChar char="•"/>
              </a:pPr>
              <a:r>
                <a:rPr lang="en-US" dirty="0" smtClean="0">
                  <a:solidFill>
                    <a:srgbClr val="565559"/>
                  </a:solidFill>
                </a:rPr>
                <a:t>Welcomes new and prospective members at events</a:t>
              </a:r>
            </a:p>
            <a:p>
              <a:pPr marL="452438" lvl="1" indent="-242888">
                <a:spcBef>
                  <a:spcPts val="600"/>
                </a:spcBef>
                <a:buFont typeface="Arial" pitchFamily="34" charset="0"/>
                <a:buChar char="•"/>
              </a:pPr>
              <a:r>
                <a:rPr lang="en-US" dirty="0" smtClean="0">
                  <a:solidFill>
                    <a:srgbClr val="565559"/>
                  </a:solidFill>
                </a:rPr>
                <a:t>Manages the annual Member Needs Survey</a:t>
              </a:r>
            </a:p>
            <a:p>
              <a:pPr marL="452438" lvl="1" indent="-242888">
                <a:spcBef>
                  <a:spcPts val="600"/>
                </a:spcBef>
                <a:buFont typeface="Arial" pitchFamily="34" charset="0"/>
                <a:buChar char="•"/>
              </a:pPr>
              <a:r>
                <a:rPr lang="en-US" dirty="0" smtClean="0">
                  <a:solidFill>
                    <a:srgbClr val="565559"/>
                  </a:solidFill>
                </a:rPr>
                <a:t>Designs &amp; implements member engagement strategies</a:t>
              </a:r>
            </a:p>
            <a:p>
              <a:pPr algn="ctr"/>
              <a:endParaRPr lang="en-US" dirty="0">
                <a:solidFill>
                  <a:srgbClr val="565559"/>
                </a:solidFill>
              </a:endParaRPr>
            </a:p>
          </p:txBody>
        </p:sp>
      </p:grpSp>
      <p:pic>
        <p:nvPicPr>
          <p:cNvPr id="7" name="Picture 6" descr="Central-Pennsylvania.png"/>
          <p:cNvPicPr>
            <a:picLocks noChangeAspect="1"/>
          </p:cNvPicPr>
          <p:nvPr/>
        </p:nvPicPr>
        <p:blipFill>
          <a:blip r:embed="rId2" cstate="print"/>
          <a:stretch>
            <a:fillRect/>
          </a:stretch>
        </p:blipFill>
        <p:spPr>
          <a:xfrm>
            <a:off x="3089035" y="15468601"/>
            <a:ext cx="3387965" cy="800792"/>
          </a:xfrm>
          <a:prstGeom prst="rect">
            <a:avLst/>
          </a:prstGeom>
        </p:spPr>
      </p:pic>
      <p:pic>
        <p:nvPicPr>
          <p:cNvPr id="1026" name="Picture 2"/>
          <p:cNvPicPr>
            <a:picLocks noChangeAspect="1" noChangeArrowheads="1"/>
          </p:cNvPicPr>
          <p:nvPr/>
        </p:nvPicPr>
        <p:blipFill>
          <a:blip r:embed="rId3" cstate="print"/>
          <a:srcRect l="12917" t="23704" r="36667" b="4444"/>
          <a:stretch>
            <a:fillRect/>
          </a:stretch>
        </p:blipFill>
        <p:spPr bwMode="auto">
          <a:xfrm>
            <a:off x="304800" y="6934200"/>
            <a:ext cx="5181600" cy="4114800"/>
          </a:xfrm>
          <a:prstGeom prst="rect">
            <a:avLst/>
          </a:prstGeom>
          <a:noFill/>
          <a:ln w="9525">
            <a:solidFill>
              <a:schemeClr val="tx1">
                <a:lumMod val="50000"/>
              </a:schemeClr>
            </a:solidFill>
            <a:miter lim="800000"/>
            <a:headEnd/>
            <a:tailEnd/>
          </a:ln>
        </p:spPr>
      </p:pic>
      <p:pic>
        <p:nvPicPr>
          <p:cNvPr id="1027" name="Picture 3"/>
          <p:cNvPicPr>
            <a:picLocks noChangeAspect="1" noChangeArrowheads="1"/>
          </p:cNvPicPr>
          <p:nvPr/>
        </p:nvPicPr>
        <p:blipFill>
          <a:blip r:embed="rId4" cstate="print"/>
          <a:srcRect l="24167" t="9630" r="25000" b="2963"/>
          <a:stretch>
            <a:fillRect/>
          </a:stretch>
        </p:blipFill>
        <p:spPr bwMode="auto">
          <a:xfrm>
            <a:off x="5486400" y="6934201"/>
            <a:ext cx="4272366" cy="4114800"/>
          </a:xfrm>
          <a:prstGeom prst="rect">
            <a:avLst/>
          </a:prstGeom>
          <a:noFill/>
          <a:ln w="9525">
            <a:solidFill>
              <a:schemeClr val="tx1">
                <a:lumMod val="50000"/>
              </a:schemeClr>
            </a:solidFill>
            <a:miter lim="800000"/>
            <a:headEnd/>
            <a:tailEnd/>
          </a:ln>
        </p:spPr>
      </p:pic>
      <p:sp>
        <p:nvSpPr>
          <p:cNvPr id="10" name="TextBox 9"/>
          <p:cNvSpPr txBox="1"/>
          <p:nvPr/>
        </p:nvSpPr>
        <p:spPr>
          <a:xfrm>
            <a:off x="5562600" y="9829800"/>
            <a:ext cx="1447800" cy="1077218"/>
          </a:xfrm>
          <a:prstGeom prst="rect">
            <a:avLst/>
          </a:prstGeom>
          <a:noFill/>
        </p:spPr>
        <p:txBody>
          <a:bodyPr wrap="square" rtlCol="0">
            <a:spAutoFit/>
          </a:bodyPr>
          <a:lstStyle/>
          <a:p>
            <a:pPr algn="ctr"/>
            <a:r>
              <a:rPr lang="en-US" sz="1600" dirty="0" smtClean="0"/>
              <a:t>Chapter Map: ATD “Sharing Our Success” Winner</a:t>
            </a:r>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mbership Team&amp;quot;&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ATD">
      <a:dk1>
        <a:srgbClr val="565559"/>
      </a:dk1>
      <a:lt1>
        <a:srgbClr val="B3B2B3"/>
      </a:lt1>
      <a:dk2>
        <a:srgbClr val="DBD9D6"/>
      </a:dk2>
      <a:lt2>
        <a:srgbClr val="D6ECFF"/>
      </a:lt2>
      <a:accent1>
        <a:srgbClr val="EFEFEF"/>
      </a:accent1>
      <a:accent2>
        <a:srgbClr val="DBD9D6"/>
      </a:accent2>
      <a:accent3>
        <a:srgbClr val="DBD9D6"/>
      </a:accent3>
      <a:accent4>
        <a:srgbClr val="FF4D00"/>
      </a:accent4>
      <a:accent5>
        <a:srgbClr val="C10013"/>
      </a:accent5>
      <a:accent6>
        <a:srgbClr val="FFB700"/>
      </a:accent6>
      <a:hlink>
        <a:srgbClr val="0099FF"/>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85</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Membership Team</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Selena</dc:creator>
  <cp:lastModifiedBy>Selena</cp:lastModifiedBy>
  <cp:revision>25</cp:revision>
  <cp:lastPrinted>2016-10-25T12:37:10Z</cp:lastPrinted>
  <dcterms:created xsi:type="dcterms:W3CDTF">2016-10-24T23:39:52Z</dcterms:created>
  <dcterms:modified xsi:type="dcterms:W3CDTF">2016-12-13T00:31:51Z</dcterms:modified>
</cp:coreProperties>
</file>