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9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9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0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7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8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8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6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2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9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22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7E907-57C1-4EEF-B09D-8CED61C0CDFF}" type="datetimeFigureOut">
              <a:rPr lang="en-US" smtClean="0"/>
              <a:t>2/24/2014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FCE9-2D8D-41DB-85F5-636F56A3E3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3016"/>
          </a:xfrm>
          <a:solidFill>
            <a:schemeClr val="accent1">
              <a:alpha val="63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Top 10 Reasons to Join ASTD National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6248400" cy="6781800"/>
          </a:xfrm>
          <a:noFill/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sz="6400" dirty="0" smtClean="0"/>
              <a:t>10. FREE professional webcasts by leading experts 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9.   HUGE discounts on ASTD conferences and other learning events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8.   FREE ASTD whitepapers on the latest research on workplace learning     </a:t>
            </a:r>
            <a:r>
              <a:rPr lang="en-US" sz="6400" dirty="0"/>
              <a:t> </a:t>
            </a:r>
            <a:r>
              <a:rPr lang="en-US" sz="6400" dirty="0" smtClean="0"/>
              <a:t>   and performance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7.   EXCLUSIVE access to 8 Communities of Practice including Workforce Development, Sales Enablement, Global HRD, Human Capital, </a:t>
            </a:r>
            <a:r>
              <a:rPr lang="en-US" sz="6400" dirty="0"/>
              <a:t>L</a:t>
            </a:r>
            <a:r>
              <a:rPr lang="en-US" sz="6400" dirty="0" smtClean="0"/>
              <a:t>earning Technologies, and more!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6.   FREE ASTD Infoline:  Infolines are quick read booklets that are designed to teach you a topic in 30 minutes or less.  Select a free Infoline from a variety of topics that interest you.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5.   FREE ASTD Research Report of your choice (valued at $499.00).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4.   TWELVE issues of T&amp; D Magazine—each full color issue features articles on learning technology, leadership development, and more!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3.  FREE e-book of your choice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2.  BE at the top of your profession!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1.  ALL for ONLY $179.00 when you join (or renew) by  </a:t>
            </a:r>
          </a:p>
          <a:p>
            <a:pPr marL="0" indent="0">
              <a:buNone/>
            </a:pPr>
            <a:r>
              <a:rPr lang="en-US" sz="6400" dirty="0" smtClean="0"/>
              <a:t>December 31, 2013.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endParaRPr lang="en-US" sz="6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7543800"/>
            <a:ext cx="2676525" cy="124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93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6172200" cy="12340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Your 2014 ASTD Benefits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Renew or Join by December 31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,  2013—only $179 for either level.  </a:t>
            </a:r>
            <a:br>
              <a:rPr lang="en-US" sz="1200" dirty="0" smtClean="0"/>
            </a:br>
            <a:r>
              <a:rPr lang="en-US" sz="1200" dirty="0" smtClean="0"/>
              <a:t>$229 &amp; $349 starting January 1, 2014</a:t>
            </a:r>
            <a:endParaRPr lang="en-US" sz="1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7973296"/>
              </p:ext>
            </p:extLst>
          </p:nvPr>
        </p:nvGraphicFramePr>
        <p:xfrm>
          <a:off x="304800" y="1143000"/>
          <a:ext cx="6134100" cy="752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700"/>
                <a:gridCol w="2044700"/>
                <a:gridCol w="2044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Professional  </a:t>
                      </a:r>
                    </a:p>
                    <a:p>
                      <a:r>
                        <a:rPr lang="en-US" sz="1400" dirty="0" smtClean="0"/>
                        <a:t>Member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Professional Plus</a:t>
                      </a:r>
                      <a:r>
                        <a:rPr lang="en-US" sz="1400" baseline="0" dirty="0" smtClean="0"/>
                        <a:t> Member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NEW! Full Research</a:t>
                      </a:r>
                      <a:r>
                        <a:rPr lang="en-US" sz="1400" baseline="0" dirty="0" smtClean="0"/>
                        <a:t> Reports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____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full report free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NEW!</a:t>
                      </a:r>
                      <a:r>
                        <a:rPr lang="en-US" sz="1400" baseline="0" dirty="0" smtClean="0"/>
                        <a:t> Customizable Library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e-book per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 e-books per year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NEW! Infoline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digital</a:t>
                      </a:r>
                      <a:r>
                        <a:rPr lang="en-US" sz="1400" baseline="0" dirty="0" smtClean="0"/>
                        <a:t> issue per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digital issues per year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NEW! Communities of Practice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per year,</a:t>
                      </a:r>
                      <a:r>
                        <a:rPr lang="en-US" sz="1400" baseline="0" dirty="0" smtClean="0"/>
                        <a:t> $30 each additional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Unlimited access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T&amp;D Magazine &amp;</a:t>
                      </a:r>
                      <a:r>
                        <a:rPr lang="en-US" sz="1400" baseline="0" dirty="0" smtClean="0"/>
                        <a:t> Archives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r>
                        <a:rPr lang="en-US" sz="1400" baseline="0" dirty="0" smtClean="0"/>
                        <a:t> of the Industry Report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Discounts on publications,</a:t>
                      </a:r>
                      <a:r>
                        <a:rPr lang="en-US" sz="1400" baseline="0" dirty="0" smtClean="0"/>
                        <a:t> conferences, educational programs, and the CPLP credential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Member-only</a:t>
                      </a:r>
                      <a:r>
                        <a:rPr lang="en-US" sz="1400" baseline="0" dirty="0" smtClean="0"/>
                        <a:t> website content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Watch &amp;</a:t>
                      </a:r>
                      <a:r>
                        <a:rPr lang="en-US" sz="1400" baseline="0" dirty="0" smtClean="0"/>
                        <a:t> learn webcasts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webcasts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ASTD Links &amp; The Buzz</a:t>
                      </a:r>
                      <a:r>
                        <a:rPr lang="en-US" sz="1400" baseline="0" dirty="0" smtClean="0"/>
                        <a:t> eNewsletters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ASTD Online</a:t>
                      </a:r>
                      <a:r>
                        <a:rPr lang="en-US" sz="1400" baseline="0" dirty="0" smtClean="0"/>
                        <a:t> Library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Research whitepapers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Interactive member tools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75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306</Words>
  <Application>Microsoft Office PowerPoint</Application>
  <PresentationFormat>On-screen Show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Top 10 Reasons to Join ASTD National</vt:lpstr>
      <vt:lpstr>Your 2014 ASTD Benefits Renew or Join by December 31st,  2013—only $179 for either level.   $229 &amp; $349 starting January 1, 2014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</dc:creator>
  <cp:lastModifiedBy>Erin Murphy</cp:lastModifiedBy>
  <cp:revision>13</cp:revision>
  <dcterms:created xsi:type="dcterms:W3CDTF">2013-10-07T01:13:23Z</dcterms:created>
  <dcterms:modified xsi:type="dcterms:W3CDTF">2014-02-24T16:09:06Z</dcterms:modified>
</cp:coreProperties>
</file>