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2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E67-7456-4815-8AF4-7A03AE9B73CE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D504-E1CF-45E3-902D-F1C204C43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E67-7456-4815-8AF4-7A03AE9B73CE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D504-E1CF-45E3-902D-F1C204C43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E67-7456-4815-8AF4-7A03AE9B73CE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D504-E1CF-45E3-902D-F1C204C43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E67-7456-4815-8AF4-7A03AE9B73CE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D504-E1CF-45E3-902D-F1C204C43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E67-7456-4815-8AF4-7A03AE9B73CE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D504-E1CF-45E3-902D-F1C204C43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E67-7456-4815-8AF4-7A03AE9B73CE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D504-E1CF-45E3-902D-F1C204C43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E67-7456-4815-8AF4-7A03AE9B73CE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D504-E1CF-45E3-902D-F1C204C43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E67-7456-4815-8AF4-7A03AE9B73CE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D504-E1CF-45E3-902D-F1C204C43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E67-7456-4815-8AF4-7A03AE9B73CE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D504-E1CF-45E3-902D-F1C204C43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E67-7456-4815-8AF4-7A03AE9B73CE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D504-E1CF-45E3-902D-F1C204C43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E67-7456-4815-8AF4-7A03AE9B73CE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D504-E1CF-45E3-902D-F1C204C43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FDE67-7456-4815-8AF4-7A03AE9B73CE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6D504-E1CF-45E3-902D-F1C204C43D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C Room Layou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653021" y="-1043420"/>
            <a:ext cx="5867400" cy="87162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05000" y="381000"/>
            <a:ext cx="4648200" cy="38100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DemoFest 2011 Room Layout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0" y="21336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7" name="Rounded Rectangle 6"/>
          <p:cNvSpPr/>
          <p:nvPr/>
        </p:nvSpPr>
        <p:spPr>
          <a:xfrm rot="16200000" flipV="1">
            <a:off x="8101860" y="2337539"/>
            <a:ext cx="1021426" cy="3087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Registration</a:t>
            </a:r>
            <a:endParaRPr lang="en-US" sz="1000" dirty="0"/>
          </a:p>
        </p:txBody>
      </p:sp>
      <p:sp>
        <p:nvSpPr>
          <p:cNvPr id="8" name="Rounded Rectangle 7"/>
          <p:cNvSpPr/>
          <p:nvPr/>
        </p:nvSpPr>
        <p:spPr>
          <a:xfrm>
            <a:off x="2438400" y="4343400"/>
            <a:ext cx="1676400" cy="381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Hallway</a:t>
            </a:r>
            <a:endParaRPr lang="en-US" sz="1000" dirty="0"/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4114800" y="4533900"/>
            <a:ext cx="1676400" cy="38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1905000" y="4495800"/>
            <a:ext cx="5334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6629400" y="1143000"/>
            <a:ext cx="7620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Food</a:t>
            </a:r>
            <a:endParaRPr lang="en-US" sz="1000" dirty="0"/>
          </a:p>
        </p:txBody>
      </p:sp>
      <p:sp>
        <p:nvSpPr>
          <p:cNvPr id="14" name="Rounded Rectangle 13"/>
          <p:cNvSpPr/>
          <p:nvPr/>
        </p:nvSpPr>
        <p:spPr>
          <a:xfrm>
            <a:off x="6324600" y="1600200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drinks</a:t>
            </a:r>
            <a:endParaRPr lang="en-US" sz="1000" dirty="0"/>
          </a:p>
        </p:txBody>
      </p:sp>
      <p:sp>
        <p:nvSpPr>
          <p:cNvPr id="15" name="Rounded Rectangle 14"/>
          <p:cNvSpPr/>
          <p:nvPr/>
        </p:nvSpPr>
        <p:spPr>
          <a:xfrm>
            <a:off x="5562600" y="1143000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16" name="Rounded Rectangle 15"/>
          <p:cNvSpPr/>
          <p:nvPr/>
        </p:nvSpPr>
        <p:spPr>
          <a:xfrm rot="16200000">
            <a:off x="1524000" y="2057400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5</a:t>
            </a:r>
            <a:endParaRPr lang="en-US" sz="1000" dirty="0"/>
          </a:p>
        </p:txBody>
      </p:sp>
      <p:sp>
        <p:nvSpPr>
          <p:cNvPr id="17" name="Rounded Rectangle 16"/>
          <p:cNvSpPr/>
          <p:nvPr/>
        </p:nvSpPr>
        <p:spPr>
          <a:xfrm>
            <a:off x="4419600" y="1143000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18" name="Rounded Rectangle 17"/>
          <p:cNvSpPr/>
          <p:nvPr/>
        </p:nvSpPr>
        <p:spPr>
          <a:xfrm>
            <a:off x="3276600" y="1143000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19" name="Rounded Rectangle 18"/>
          <p:cNvSpPr/>
          <p:nvPr/>
        </p:nvSpPr>
        <p:spPr>
          <a:xfrm>
            <a:off x="2133600" y="1143000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4</a:t>
            </a:r>
            <a:endParaRPr lang="en-US" sz="1000" dirty="0"/>
          </a:p>
        </p:txBody>
      </p:sp>
      <p:sp>
        <p:nvSpPr>
          <p:cNvPr id="20" name="Rounded Rectangle 19"/>
          <p:cNvSpPr/>
          <p:nvPr/>
        </p:nvSpPr>
        <p:spPr>
          <a:xfrm>
            <a:off x="5105400" y="3657600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10</a:t>
            </a:r>
            <a:endParaRPr lang="en-US" sz="1000" dirty="0"/>
          </a:p>
        </p:txBody>
      </p:sp>
      <p:sp>
        <p:nvSpPr>
          <p:cNvPr id="21" name="Rounded Rectangle 20"/>
          <p:cNvSpPr/>
          <p:nvPr/>
        </p:nvSpPr>
        <p:spPr>
          <a:xfrm>
            <a:off x="1905000" y="3886200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7</a:t>
            </a:r>
            <a:endParaRPr lang="en-US" sz="1000" dirty="0"/>
          </a:p>
        </p:txBody>
      </p:sp>
      <p:sp>
        <p:nvSpPr>
          <p:cNvPr id="22" name="Rounded Rectangle 21"/>
          <p:cNvSpPr/>
          <p:nvPr/>
        </p:nvSpPr>
        <p:spPr>
          <a:xfrm rot="16200000">
            <a:off x="1524000" y="3048000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6</a:t>
            </a:r>
            <a:endParaRPr lang="en-US" sz="1000" dirty="0"/>
          </a:p>
        </p:txBody>
      </p:sp>
      <p:sp>
        <p:nvSpPr>
          <p:cNvPr id="23" name="Rounded Rectangle 22"/>
          <p:cNvSpPr/>
          <p:nvPr/>
        </p:nvSpPr>
        <p:spPr>
          <a:xfrm>
            <a:off x="2895600" y="3886200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8</a:t>
            </a:r>
            <a:endParaRPr lang="en-US" sz="1000" dirty="0"/>
          </a:p>
        </p:txBody>
      </p:sp>
      <p:sp>
        <p:nvSpPr>
          <p:cNvPr id="24" name="Rounded Rectangle 23"/>
          <p:cNvSpPr/>
          <p:nvPr/>
        </p:nvSpPr>
        <p:spPr>
          <a:xfrm>
            <a:off x="4038600" y="3886200"/>
            <a:ext cx="533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9</a:t>
            </a:r>
            <a:endParaRPr lang="en-US" sz="1000" dirty="0"/>
          </a:p>
        </p:txBody>
      </p:sp>
      <p:sp>
        <p:nvSpPr>
          <p:cNvPr id="26" name="Rounded Rectangle 25"/>
          <p:cNvSpPr/>
          <p:nvPr/>
        </p:nvSpPr>
        <p:spPr>
          <a:xfrm>
            <a:off x="4876800" y="23622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Articulate</a:t>
            </a:r>
            <a:endParaRPr lang="en-US" sz="1000" dirty="0"/>
          </a:p>
        </p:txBody>
      </p:sp>
      <p:sp>
        <p:nvSpPr>
          <p:cNvPr id="27" name="Rounded Rectangle 26"/>
          <p:cNvSpPr/>
          <p:nvPr/>
        </p:nvSpPr>
        <p:spPr>
          <a:xfrm>
            <a:off x="3886200" y="19050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Los  Rios</a:t>
            </a:r>
            <a:endParaRPr lang="en-US" sz="1000" dirty="0"/>
          </a:p>
        </p:txBody>
      </p:sp>
      <p:sp>
        <p:nvSpPr>
          <p:cNvPr id="28" name="Rounded Rectangle 27"/>
          <p:cNvSpPr/>
          <p:nvPr/>
        </p:nvSpPr>
        <p:spPr>
          <a:xfrm>
            <a:off x="2743200" y="28956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CSUS</a:t>
            </a:r>
            <a:endParaRPr lang="en-US" sz="1000" dirty="0"/>
          </a:p>
        </p:txBody>
      </p:sp>
      <p:sp>
        <p:nvSpPr>
          <p:cNvPr id="29" name="Rounded Rectangle 28"/>
          <p:cNvSpPr/>
          <p:nvPr/>
        </p:nvSpPr>
        <p:spPr>
          <a:xfrm>
            <a:off x="3886200" y="28956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Wiley</a:t>
            </a:r>
            <a:endParaRPr lang="en-US" sz="1000" dirty="0"/>
          </a:p>
        </p:txBody>
      </p:sp>
      <p:sp>
        <p:nvSpPr>
          <p:cNvPr id="30" name="Rounded Rectangle 29"/>
          <p:cNvSpPr/>
          <p:nvPr/>
        </p:nvSpPr>
        <p:spPr>
          <a:xfrm>
            <a:off x="2743200" y="1905000"/>
            <a:ext cx="762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Skillsoft</a:t>
            </a:r>
            <a:endParaRPr lang="en-US" sz="1000" dirty="0"/>
          </a:p>
        </p:txBody>
      </p:sp>
      <p:sp>
        <p:nvSpPr>
          <p:cNvPr id="31" name="Rounded Rectangle 30"/>
          <p:cNvSpPr/>
          <p:nvPr/>
        </p:nvSpPr>
        <p:spPr>
          <a:xfrm rot="18629886">
            <a:off x="5720392" y="3021045"/>
            <a:ext cx="595097" cy="312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ASTD</a:t>
            </a:r>
            <a:endParaRPr lang="en-US" sz="1000" dirty="0"/>
          </a:p>
        </p:txBody>
      </p:sp>
      <p:sp>
        <p:nvSpPr>
          <p:cNvPr id="32" name="Notched Right Arrow 31"/>
          <p:cNvSpPr/>
          <p:nvPr/>
        </p:nvSpPr>
        <p:spPr>
          <a:xfrm>
            <a:off x="7772400" y="5257800"/>
            <a:ext cx="9906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North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6DADB536F49499A15A6FCD53F2ED1" ma:contentTypeVersion="0" ma:contentTypeDescription="Create a new document." ma:contentTypeScope="" ma:versionID="bdcccaca18339cecb6f6a748e55f28f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A540379-DFB2-4A64-B949-39ECA0374C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7973E1-221B-40B1-B631-1444DF7184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D64CE1B-14C7-4733-B4EA-7C98006207F7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26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Hodge</dc:creator>
  <cp:lastModifiedBy>Brandon Grubesky</cp:lastModifiedBy>
  <cp:revision>2</cp:revision>
  <dcterms:created xsi:type="dcterms:W3CDTF">2011-09-05T16:46:12Z</dcterms:created>
  <dcterms:modified xsi:type="dcterms:W3CDTF">2012-08-17T18:52:04Z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0x010100B896DADB536F49499A15A6FCD53F2ED1</vt:lpwstr>
  </property>
</Properties>
</file>