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154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E1AD3-F196-4633-A2A1-E4C70677FA2C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DFBE0-C05E-4C96-9687-2DB00543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45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1500-557E-4DCA-95AD-CBCE42940751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BF41-A7AB-41B0-9B17-B8DB68EB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7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1500-557E-4DCA-95AD-CBCE42940751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BF41-A7AB-41B0-9B17-B8DB68EB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1500-557E-4DCA-95AD-CBCE42940751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BF41-A7AB-41B0-9B17-B8DB68EB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1500-557E-4DCA-95AD-CBCE42940751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BF41-A7AB-41B0-9B17-B8DB68EB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9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1500-557E-4DCA-95AD-CBCE42940751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BF41-A7AB-41B0-9B17-B8DB68EB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74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1500-557E-4DCA-95AD-CBCE42940751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BF41-A7AB-41B0-9B17-B8DB68EB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4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1500-557E-4DCA-95AD-CBCE42940751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BF41-A7AB-41B0-9B17-B8DB68EB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1500-557E-4DCA-95AD-CBCE42940751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BF41-A7AB-41B0-9B17-B8DB68EB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5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1500-557E-4DCA-95AD-CBCE42940751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BF41-A7AB-41B0-9B17-B8DB68EB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6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1500-557E-4DCA-95AD-CBCE42940751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BF41-A7AB-41B0-9B17-B8DB68EB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9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1500-557E-4DCA-95AD-CBCE42940751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BF41-A7AB-41B0-9B17-B8DB68EB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1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21500-557E-4DCA-95AD-CBCE42940751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8BF41-A7AB-41B0-9B17-B8DB68EB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1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973394" y="3602038"/>
            <a:ext cx="1961535" cy="1161691"/>
          </a:xfrm>
          <a:prstGeom prst="ellipse">
            <a:avLst/>
          </a:pr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368413" y="3152315"/>
            <a:ext cx="147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802194" y="2846439"/>
            <a:ext cx="1283109" cy="10176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85303" y="2563835"/>
            <a:ext cx="2721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Conference dates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44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90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04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Kitty Wooley</dc:creator>
  <cp:lastModifiedBy>Kitty Wooley</cp:lastModifiedBy>
  <cp:revision>7</cp:revision>
  <dcterms:created xsi:type="dcterms:W3CDTF">2017-10-24T16:41:26Z</dcterms:created>
  <dcterms:modified xsi:type="dcterms:W3CDTF">2018-01-07T21:12:48Z</dcterms:modified>
</cp:coreProperties>
</file>