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9" d="100"/>
          <a:sy n="49" d="100"/>
        </p:scale>
        <p:origin x="154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2E1AD3-F196-4633-A2A1-E4C70677FA2C}" type="datetimeFigureOut">
              <a:rPr lang="en-US" smtClean="0"/>
              <a:t>1/7/2018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8DFBE0-C05E-4C96-9687-2DB005434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545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21500-557E-4DCA-95AD-CBCE42940751}" type="datetimeFigureOut">
              <a:rPr lang="en-US" smtClean="0"/>
              <a:t>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8BF41-A7AB-41B0-9B17-B8DB68EB6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072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21500-557E-4DCA-95AD-CBCE42940751}" type="datetimeFigureOut">
              <a:rPr lang="en-US" smtClean="0"/>
              <a:t>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8BF41-A7AB-41B0-9B17-B8DB68EB6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82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21500-557E-4DCA-95AD-CBCE42940751}" type="datetimeFigureOut">
              <a:rPr lang="en-US" smtClean="0"/>
              <a:t>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8BF41-A7AB-41B0-9B17-B8DB68EB6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25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21500-557E-4DCA-95AD-CBCE42940751}" type="datetimeFigureOut">
              <a:rPr lang="en-US" smtClean="0"/>
              <a:t>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8BF41-A7AB-41B0-9B17-B8DB68EB6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490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21500-557E-4DCA-95AD-CBCE42940751}" type="datetimeFigureOut">
              <a:rPr lang="en-US" smtClean="0"/>
              <a:t>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8BF41-A7AB-41B0-9B17-B8DB68EB6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874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21500-557E-4DCA-95AD-CBCE42940751}" type="datetimeFigureOut">
              <a:rPr lang="en-US" smtClean="0"/>
              <a:t>1/7/2018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8BF41-A7AB-41B0-9B17-B8DB68EB6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247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21500-557E-4DCA-95AD-CBCE42940751}" type="datetimeFigureOut">
              <a:rPr lang="en-US" smtClean="0"/>
              <a:t>1/7/2018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8BF41-A7AB-41B0-9B17-B8DB68EB6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58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21500-557E-4DCA-95AD-CBCE42940751}" type="datetimeFigureOut">
              <a:rPr lang="en-US" smtClean="0"/>
              <a:t>1/7/2018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8BF41-A7AB-41B0-9B17-B8DB68EB6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652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21500-557E-4DCA-95AD-CBCE42940751}" type="datetimeFigureOut">
              <a:rPr lang="en-US" smtClean="0"/>
              <a:t>1/7/2018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8BF41-A7AB-41B0-9B17-B8DB68EB6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060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21500-557E-4DCA-95AD-CBCE42940751}" type="datetimeFigureOut">
              <a:rPr lang="en-US" smtClean="0"/>
              <a:t>1/7/2018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8BF41-A7AB-41B0-9B17-B8DB68EB6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090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21500-557E-4DCA-95AD-CBCE42940751}" type="datetimeFigureOut">
              <a:rPr lang="en-US" smtClean="0"/>
              <a:t>1/7/2018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8BF41-A7AB-41B0-9B17-B8DB68EB6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410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A21500-557E-4DCA-95AD-CBCE42940751}" type="datetimeFigureOut">
              <a:rPr lang="en-US" smtClean="0"/>
              <a:t>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8BF41-A7AB-41B0-9B17-B8DB68EB6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516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09575" y="-228600"/>
            <a:ext cx="13011150" cy="7315200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973394" y="3602038"/>
            <a:ext cx="1961535" cy="1161691"/>
          </a:xfrm>
          <a:prstGeom prst="ellipse">
            <a:avLst/>
          </a:prstGeom>
          <a:noFill/>
          <a:ln w="254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5368413" y="3152315"/>
            <a:ext cx="147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2802194" y="2846439"/>
            <a:ext cx="1283109" cy="101763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085303" y="2563835"/>
            <a:ext cx="27217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Conference dates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9448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09575" y="-228600"/>
            <a:ext cx="13011150" cy="731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3907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09575" y="-228600"/>
            <a:ext cx="13011150" cy="731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5041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</Words>
  <Application>Microsoft Office PowerPoint</Application>
  <PresentationFormat>Widescreen</PresentationFormat>
  <Paragraphs>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Kitty Wooley</dc:creator>
  <cp:lastModifiedBy>Kitty Wooley</cp:lastModifiedBy>
  <cp:revision>7</cp:revision>
  <dcterms:created xsi:type="dcterms:W3CDTF">2017-10-24T16:41:26Z</dcterms:created>
  <dcterms:modified xsi:type="dcterms:W3CDTF">2018-01-07T21:12:48Z</dcterms:modified>
</cp:coreProperties>
</file>