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16459200"/>
  <p:notesSz cx="14782800" cy="9296400"/>
  <p:custDataLst>
    <p:tags r:id="rId3"/>
  </p:custDataLst>
  <p:defaultTextStyle>
    <a:defPPr>
      <a:defRPr lang="en-US"/>
    </a:defPPr>
    <a:lvl1pPr marL="0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57626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15252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272878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30504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788131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545757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303383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061009" algn="l" defTabSz="1515252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55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2" y="744"/>
      </p:cViewPr>
      <p:guideLst>
        <p:guide orient="horz" pos="5184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5113021"/>
            <a:ext cx="854964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9326880"/>
            <a:ext cx="704088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57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15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7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30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88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45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303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61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1581151"/>
            <a:ext cx="2488407" cy="337070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1581151"/>
            <a:ext cx="7301071" cy="337070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10576561"/>
            <a:ext cx="8549640" cy="3268980"/>
          </a:xfrm>
        </p:spPr>
        <p:txBody>
          <a:bodyPr anchor="t"/>
          <a:lstStyle>
            <a:lvl1pPr algn="l">
              <a:defRPr sz="6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6976112"/>
            <a:ext cx="8549640" cy="3600449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57626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1525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27287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303050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8813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5457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30338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606100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9216391"/>
            <a:ext cx="4894738" cy="26071829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9216391"/>
            <a:ext cx="4894739" cy="26071829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59131"/>
            <a:ext cx="905256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84271"/>
            <a:ext cx="4444207" cy="153542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7626" indent="0">
              <a:buNone/>
              <a:defRPr sz="3300" b="1"/>
            </a:lvl2pPr>
            <a:lvl3pPr marL="1515252" indent="0">
              <a:buNone/>
              <a:defRPr sz="3000" b="1"/>
            </a:lvl3pPr>
            <a:lvl4pPr marL="2272878" indent="0">
              <a:buNone/>
              <a:defRPr sz="2700" b="1"/>
            </a:lvl4pPr>
            <a:lvl5pPr marL="3030504" indent="0">
              <a:buNone/>
              <a:defRPr sz="2700" b="1"/>
            </a:lvl5pPr>
            <a:lvl6pPr marL="3788131" indent="0">
              <a:buNone/>
              <a:defRPr sz="2700" b="1"/>
            </a:lvl6pPr>
            <a:lvl7pPr marL="4545757" indent="0">
              <a:buNone/>
              <a:defRPr sz="2700" b="1"/>
            </a:lvl7pPr>
            <a:lvl8pPr marL="5303383" indent="0">
              <a:buNone/>
              <a:defRPr sz="2700" b="1"/>
            </a:lvl8pPr>
            <a:lvl9pPr marL="6061009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5219700"/>
            <a:ext cx="4444207" cy="9483091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3684271"/>
            <a:ext cx="4445953" cy="153542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7626" indent="0">
              <a:buNone/>
              <a:defRPr sz="3300" b="1"/>
            </a:lvl2pPr>
            <a:lvl3pPr marL="1515252" indent="0">
              <a:buNone/>
              <a:defRPr sz="3000" b="1"/>
            </a:lvl3pPr>
            <a:lvl4pPr marL="2272878" indent="0">
              <a:buNone/>
              <a:defRPr sz="2700" b="1"/>
            </a:lvl4pPr>
            <a:lvl5pPr marL="3030504" indent="0">
              <a:buNone/>
              <a:defRPr sz="2700" b="1"/>
            </a:lvl5pPr>
            <a:lvl6pPr marL="3788131" indent="0">
              <a:buNone/>
              <a:defRPr sz="2700" b="1"/>
            </a:lvl6pPr>
            <a:lvl7pPr marL="4545757" indent="0">
              <a:buNone/>
              <a:defRPr sz="2700" b="1"/>
            </a:lvl7pPr>
            <a:lvl8pPr marL="5303383" indent="0">
              <a:buNone/>
              <a:defRPr sz="2700" b="1"/>
            </a:lvl8pPr>
            <a:lvl9pPr marL="6061009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5219700"/>
            <a:ext cx="4445953" cy="9483091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55320"/>
            <a:ext cx="3309144" cy="2788920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55321"/>
            <a:ext cx="5622925" cy="14047471"/>
          </a:xfrm>
        </p:spPr>
        <p:txBody>
          <a:bodyPr/>
          <a:lstStyle>
            <a:lvl1pPr>
              <a:defRPr sz="5300"/>
            </a:lvl1pPr>
            <a:lvl2pPr>
              <a:defRPr sz="4600"/>
            </a:lvl2pPr>
            <a:lvl3pPr>
              <a:defRPr sz="40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444241"/>
            <a:ext cx="3309144" cy="11258551"/>
          </a:xfrm>
        </p:spPr>
        <p:txBody>
          <a:bodyPr/>
          <a:lstStyle>
            <a:lvl1pPr marL="0" indent="0">
              <a:buNone/>
              <a:defRPr sz="2300"/>
            </a:lvl1pPr>
            <a:lvl2pPr marL="757626" indent="0">
              <a:buNone/>
              <a:defRPr sz="2000"/>
            </a:lvl2pPr>
            <a:lvl3pPr marL="1515252" indent="0">
              <a:buNone/>
              <a:defRPr sz="1700"/>
            </a:lvl3pPr>
            <a:lvl4pPr marL="2272878" indent="0">
              <a:buNone/>
              <a:defRPr sz="1500"/>
            </a:lvl4pPr>
            <a:lvl5pPr marL="3030504" indent="0">
              <a:buNone/>
              <a:defRPr sz="1500"/>
            </a:lvl5pPr>
            <a:lvl6pPr marL="3788131" indent="0">
              <a:buNone/>
              <a:defRPr sz="1500"/>
            </a:lvl6pPr>
            <a:lvl7pPr marL="4545757" indent="0">
              <a:buNone/>
              <a:defRPr sz="1500"/>
            </a:lvl7pPr>
            <a:lvl8pPr marL="5303383" indent="0">
              <a:buNone/>
              <a:defRPr sz="1500"/>
            </a:lvl8pPr>
            <a:lvl9pPr marL="606100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1521440"/>
            <a:ext cx="6035040" cy="136017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470660"/>
            <a:ext cx="6035040" cy="9875520"/>
          </a:xfrm>
        </p:spPr>
        <p:txBody>
          <a:bodyPr/>
          <a:lstStyle>
            <a:lvl1pPr marL="0" indent="0">
              <a:buNone/>
              <a:defRPr sz="5300"/>
            </a:lvl1pPr>
            <a:lvl2pPr marL="757626" indent="0">
              <a:buNone/>
              <a:defRPr sz="4600"/>
            </a:lvl2pPr>
            <a:lvl3pPr marL="1515252" indent="0">
              <a:buNone/>
              <a:defRPr sz="4000"/>
            </a:lvl3pPr>
            <a:lvl4pPr marL="2272878" indent="0">
              <a:buNone/>
              <a:defRPr sz="3300"/>
            </a:lvl4pPr>
            <a:lvl5pPr marL="3030504" indent="0">
              <a:buNone/>
              <a:defRPr sz="3300"/>
            </a:lvl5pPr>
            <a:lvl6pPr marL="3788131" indent="0">
              <a:buNone/>
              <a:defRPr sz="3300"/>
            </a:lvl6pPr>
            <a:lvl7pPr marL="4545757" indent="0">
              <a:buNone/>
              <a:defRPr sz="3300"/>
            </a:lvl7pPr>
            <a:lvl8pPr marL="5303383" indent="0">
              <a:buNone/>
              <a:defRPr sz="3300"/>
            </a:lvl8pPr>
            <a:lvl9pPr marL="6061009" indent="0">
              <a:buNone/>
              <a:defRPr sz="3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881611"/>
            <a:ext cx="6035040" cy="1931669"/>
          </a:xfrm>
        </p:spPr>
        <p:txBody>
          <a:bodyPr/>
          <a:lstStyle>
            <a:lvl1pPr marL="0" indent="0">
              <a:buNone/>
              <a:defRPr sz="2300"/>
            </a:lvl1pPr>
            <a:lvl2pPr marL="757626" indent="0">
              <a:buNone/>
              <a:defRPr sz="2000"/>
            </a:lvl2pPr>
            <a:lvl3pPr marL="1515252" indent="0">
              <a:buNone/>
              <a:defRPr sz="1700"/>
            </a:lvl3pPr>
            <a:lvl4pPr marL="2272878" indent="0">
              <a:buNone/>
              <a:defRPr sz="1500"/>
            </a:lvl4pPr>
            <a:lvl5pPr marL="3030504" indent="0">
              <a:buNone/>
              <a:defRPr sz="1500"/>
            </a:lvl5pPr>
            <a:lvl6pPr marL="3788131" indent="0">
              <a:buNone/>
              <a:defRPr sz="1500"/>
            </a:lvl6pPr>
            <a:lvl7pPr marL="4545757" indent="0">
              <a:buNone/>
              <a:defRPr sz="1500"/>
            </a:lvl7pPr>
            <a:lvl8pPr marL="5303383" indent="0">
              <a:buNone/>
              <a:defRPr sz="1500"/>
            </a:lvl8pPr>
            <a:lvl9pPr marL="606100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59131"/>
            <a:ext cx="9052560" cy="2743200"/>
          </a:xfrm>
          <a:prstGeom prst="rect">
            <a:avLst/>
          </a:prstGeom>
        </p:spPr>
        <p:txBody>
          <a:bodyPr vert="horz" lIns="151525" tIns="75763" rIns="151525" bIns="757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840481"/>
            <a:ext cx="9052560" cy="10862311"/>
          </a:xfrm>
          <a:prstGeom prst="rect">
            <a:avLst/>
          </a:prstGeom>
        </p:spPr>
        <p:txBody>
          <a:bodyPr vert="horz" lIns="151525" tIns="75763" rIns="151525" bIns="757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5255241"/>
            <a:ext cx="2346960" cy="876300"/>
          </a:xfrm>
          <a:prstGeom prst="rect">
            <a:avLst/>
          </a:prstGeom>
        </p:spPr>
        <p:txBody>
          <a:bodyPr vert="horz" lIns="151525" tIns="75763" rIns="151525" bIns="7576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AE280-09E2-487F-83CF-D76B87E9BC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15255241"/>
            <a:ext cx="3185160" cy="876300"/>
          </a:xfrm>
          <a:prstGeom prst="rect">
            <a:avLst/>
          </a:prstGeom>
        </p:spPr>
        <p:txBody>
          <a:bodyPr vert="horz" lIns="151525" tIns="75763" rIns="151525" bIns="7576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5255241"/>
            <a:ext cx="2346960" cy="876300"/>
          </a:xfrm>
          <a:prstGeom prst="rect">
            <a:avLst/>
          </a:prstGeom>
        </p:spPr>
        <p:txBody>
          <a:bodyPr vert="horz" lIns="151525" tIns="75763" rIns="151525" bIns="7576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471F-E7DF-4307-A558-07D778777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15252" rtl="0" eaLnBrk="1" latinLnBrk="0" hangingPunct="1">
        <a:spcBef>
          <a:spcPct val="0"/>
        </a:spcBef>
        <a:buNone/>
        <a:defRPr sz="7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220" indent="-568220" algn="l" defTabSz="1515252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1pPr>
      <a:lvl2pPr marL="1231142" indent="-473516" algn="l" defTabSz="1515252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1894065" indent="-378813" algn="l" defTabSz="151525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651691" indent="-378813" algn="l" defTabSz="151525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409318" indent="-378813" algn="l" defTabSz="1515252" rtl="0" eaLnBrk="1" latinLnBrk="0" hangingPunct="1">
        <a:spcBef>
          <a:spcPct val="20000"/>
        </a:spcBef>
        <a:buFont typeface="Arial" pitchFamily="34" charset="0"/>
        <a:buChar char="»"/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66944" indent="-378813" algn="l" defTabSz="151525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924570" indent="-378813" algn="l" defTabSz="151525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682196" indent="-378813" algn="l" defTabSz="151525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439822" indent="-378813" algn="l" defTabSz="151525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7626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15252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72878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30504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88131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45757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303383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61009" algn="l" defTabSz="1515252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0058400" cy="2514600"/>
          </a:xfrm>
          <a:gradFill flip="none" rotWithShape="1">
            <a:gsLst>
              <a:gs pos="0">
                <a:schemeClr val="accent6"/>
              </a:gs>
              <a:gs pos="45000">
                <a:schemeClr val="accent4"/>
              </a:gs>
              <a:gs pos="70000">
                <a:schemeClr val="accent5"/>
              </a:gs>
            </a:gsLst>
            <a:lin ang="0" scaled="1"/>
            <a:tileRect/>
          </a:gradFill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Marketing Team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0" y="2667000"/>
            <a:ext cx="9448800" cy="12649200"/>
            <a:chOff x="304800" y="2667000"/>
            <a:chExt cx="9448800" cy="12649200"/>
          </a:xfrm>
        </p:grpSpPr>
        <p:sp>
          <p:nvSpPr>
            <p:cNvPr id="4" name="Rectangle 3"/>
            <p:cNvSpPr/>
            <p:nvPr/>
          </p:nvSpPr>
          <p:spPr>
            <a:xfrm>
              <a:off x="304800" y="6934200"/>
              <a:ext cx="9448800" cy="411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565559"/>
                  </a:solidFill>
                </a:rPr>
                <a:t>ADD PICTURES /ACCOMPLISHMENTS</a:t>
              </a:r>
              <a:endParaRPr lang="en-US" dirty="0">
                <a:solidFill>
                  <a:srgbClr val="565559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4800" y="11201400"/>
              <a:ext cx="9448800" cy="411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565559"/>
                  </a:solidFill>
                </a:rPr>
                <a:t>ADD QUOTES, “Being a part of the Marketing Team has…..</a:t>
              </a:r>
              <a:endParaRPr lang="en-US" dirty="0">
                <a:solidFill>
                  <a:srgbClr val="565559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4800" y="2667000"/>
              <a:ext cx="9448800" cy="4114800"/>
            </a:xfrm>
            <a:prstGeom prst="rect">
              <a:avLst/>
            </a:prstGeom>
            <a:ln>
              <a:solidFill>
                <a:srgbClr val="565559"/>
              </a:solidFill>
            </a:ln>
            <a:effectLst>
              <a:outerShdw dist="50800" sx="1000" sy="1000" algn="ctr" rotWithShape="0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565559"/>
                  </a:solidFill>
                </a:rPr>
                <a:t>The Marketing Team: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565559"/>
                  </a:solidFill>
                </a:rPr>
                <a:t>Designs and Distributes the Event Watch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565559"/>
                  </a:solidFill>
                </a:rPr>
                <a:t>Designs and Distributes the Newsletter</a:t>
              </a:r>
            </a:p>
            <a:p>
              <a:pPr algn="ctr"/>
              <a:endParaRPr lang="en-US" dirty="0">
                <a:solidFill>
                  <a:srgbClr val="565559"/>
                </a:solidFill>
              </a:endParaRPr>
            </a:p>
          </p:txBody>
        </p:sp>
      </p:grpSp>
      <p:pic>
        <p:nvPicPr>
          <p:cNvPr id="7" name="Picture 6" descr="Central-Pennsylvan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9035" y="15468601"/>
            <a:ext cx="3387965" cy="80079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arketing Team&amp;quot;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ATD">
      <a:dk1>
        <a:srgbClr val="565559"/>
      </a:dk1>
      <a:lt1>
        <a:srgbClr val="B3B2B3"/>
      </a:lt1>
      <a:dk2>
        <a:srgbClr val="DBD9D6"/>
      </a:dk2>
      <a:lt2>
        <a:srgbClr val="D6ECFF"/>
      </a:lt2>
      <a:accent1>
        <a:srgbClr val="EFEFEF"/>
      </a:accent1>
      <a:accent2>
        <a:srgbClr val="DBD9D6"/>
      </a:accent2>
      <a:accent3>
        <a:srgbClr val="DBD9D6"/>
      </a:accent3>
      <a:accent4>
        <a:srgbClr val="FF4D00"/>
      </a:accent4>
      <a:accent5>
        <a:srgbClr val="C10013"/>
      </a:accent5>
      <a:accent6>
        <a:srgbClr val="FFB700"/>
      </a:accent6>
      <a:hlink>
        <a:srgbClr val="0099FF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Marketing Team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Selena</dc:creator>
  <cp:lastModifiedBy>sboyer2</cp:lastModifiedBy>
  <cp:revision>11</cp:revision>
  <cp:lastPrinted>2016-10-25T12:37:10Z</cp:lastPrinted>
  <dcterms:created xsi:type="dcterms:W3CDTF">2016-10-24T23:39:52Z</dcterms:created>
  <dcterms:modified xsi:type="dcterms:W3CDTF">2016-10-25T12:38:29Z</dcterms:modified>
</cp:coreProperties>
</file>