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1">
          <p15:clr>
            <a:srgbClr val="A4A3A4"/>
          </p15:clr>
        </p15:guide>
        <p15:guide id="2" pos="1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D00"/>
    <a:srgbClr val="565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1" d="100"/>
          <a:sy n="81" d="100"/>
        </p:scale>
        <p:origin x="1162" y="58"/>
      </p:cViewPr>
      <p:guideLst>
        <p:guide orient="horz" pos="641"/>
        <p:guide pos="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10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55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4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7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7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2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5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10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43E24-EB13-EB4B-BDAE-817974715C8E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81DC0-A29C-D24A-BA84-6E18D8D68DE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640286"/>
            <a:ext cx="9144000" cy="217714"/>
          </a:xfrm>
          <a:prstGeom prst="rect">
            <a:avLst/>
          </a:prstGeom>
        </p:spPr>
      </p:pic>
      <p:pic>
        <p:nvPicPr>
          <p:cNvPr id="8" name="Picture 7" descr="ATD_only_rgb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952030"/>
            <a:ext cx="714756" cy="4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3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565559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3200" kern="1200">
          <a:solidFill>
            <a:srgbClr val="565559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800" kern="1200">
          <a:solidFill>
            <a:srgbClr val="565559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400" kern="1200">
          <a:solidFill>
            <a:srgbClr val="565559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000" kern="1200">
          <a:solidFill>
            <a:srgbClr val="565559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F4D00"/>
        </a:buClr>
        <a:buFont typeface="Wingdings" charset="2"/>
        <a:buChar char="§"/>
        <a:defRPr sz="2000" kern="1200">
          <a:solidFill>
            <a:srgbClr val="565559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td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element-bg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004" y="-4503"/>
            <a:ext cx="9156009" cy="686700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85800" y="2255004"/>
            <a:ext cx="7772400" cy="176977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5500" b="0" i="0" kern="1200">
                <a:solidFill>
                  <a:srgbClr val="737373"/>
                </a:solidFill>
                <a:latin typeface="Whitney HTF Medium"/>
                <a:ea typeface="+mj-ea"/>
                <a:cs typeface="Whitney HTF Medium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Where and How to Display Your Credential </a:t>
            </a:r>
          </a:p>
        </p:txBody>
      </p:sp>
      <p:pic>
        <p:nvPicPr>
          <p:cNvPr id="5" name="Picture 4" descr="ATD_lockup_h_lg_rgb-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0" y="-4503"/>
            <a:ext cx="3564279" cy="1177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620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to Display Your Credential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E67B5F6-FA64-4B93-85B3-240551AB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signature (including your email auto-signature and letters, etc.)</a:t>
            </a:r>
          </a:p>
          <a:p>
            <a:r>
              <a:rPr lang="en-US" dirty="0"/>
              <a:t>As a credential after your name on professional and social websites (e.g. the ATD site, LinkedIn, other groups you may belong to)</a:t>
            </a:r>
          </a:p>
          <a:p>
            <a:r>
              <a:rPr lang="en-US" dirty="0"/>
              <a:t>On your business card</a:t>
            </a:r>
          </a:p>
          <a:p>
            <a:r>
              <a:rPr lang="en-US" dirty="0"/>
              <a:t>On your personal website, if you have one</a:t>
            </a:r>
          </a:p>
          <a:p>
            <a:r>
              <a:rPr lang="en-US" dirty="0"/>
              <a:t>On business proposals </a:t>
            </a:r>
          </a:p>
        </p:txBody>
      </p:sp>
    </p:spTree>
    <p:extLst>
      <p:ext uri="{BB962C8B-B14F-4D97-AF65-F5344CB8AC3E}">
        <p14:creationId xmlns:p14="http://schemas.microsoft.com/office/powerpoint/2010/main" val="2913857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Display Your Credential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9892" y="1600200"/>
            <a:ext cx="5066907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Jennifer Trainer, CPTD</a:t>
            </a:r>
            <a:r>
              <a:rPr lang="en-US" baseline="30000" dirty="0"/>
              <a:t>®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Company Name</a:t>
            </a:r>
          </a:p>
          <a:p>
            <a:pPr marL="0" indent="0">
              <a:buNone/>
            </a:pPr>
            <a:r>
              <a:rPr lang="en-US" dirty="0"/>
              <a:t>Office: (888) 555-1234</a:t>
            </a:r>
          </a:p>
          <a:p>
            <a:pPr marL="0" indent="0">
              <a:buNone/>
            </a:pPr>
            <a:r>
              <a:rPr lang="en-US" dirty="0"/>
              <a:t>Mobile: (888) 555-9876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www.td.org</a:t>
            </a:r>
            <a:r>
              <a:rPr lang="en-US" dirty="0"/>
              <a:t> </a:t>
            </a:r>
          </a:p>
        </p:txBody>
      </p:sp>
      <p:pic>
        <p:nvPicPr>
          <p:cNvPr id="5" name="Picture 4" descr="A picture containing wheel, sign&#10;&#10;Description automatically generated">
            <a:extLst>
              <a:ext uri="{FF2B5EF4-FFF2-40B4-BE49-F238E27FC236}">
                <a16:creationId xmlns:a16="http://schemas.microsoft.com/office/drawing/2014/main" id="{EE156047-32A1-4319-AD98-8CBA25C4F9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236" y="1417638"/>
            <a:ext cx="2868174" cy="310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0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98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Whitney HTF Medium</vt:lpstr>
      <vt:lpstr>Wingdings</vt:lpstr>
      <vt:lpstr>Office Theme</vt:lpstr>
      <vt:lpstr>PowerPoint Presentation</vt:lpstr>
      <vt:lpstr>Where to Display Your Credential</vt:lpstr>
      <vt:lpstr>How to Display Your Credential</vt:lpstr>
    </vt:vector>
  </TitlesOfParts>
  <Company>ASTD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 Levy</dc:creator>
  <cp:lastModifiedBy>Amber Bronder</cp:lastModifiedBy>
  <cp:revision>13</cp:revision>
  <dcterms:created xsi:type="dcterms:W3CDTF">2014-06-25T14:21:04Z</dcterms:created>
  <dcterms:modified xsi:type="dcterms:W3CDTF">2020-07-01T20:10:26Z</dcterms:modified>
</cp:coreProperties>
</file>