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Lst>
  <p:sldSz cx="18288000" cy="10287000"/>
  <p:notesSz cx="6858000" cy="9144000"/>
  <p:embeddedFontLst>
    <p:embeddedFont>
      <p:font typeface="Arial" charset="1" panose="020B0704020202020204"/>
      <p:regular r:id="rId1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fonts/font13.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3.png" Type="http://schemas.openxmlformats.org/officeDocument/2006/relationships/image"/><Relationship Id="rId4"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4.png" Type="http://schemas.openxmlformats.org/officeDocument/2006/relationships/image"/><Relationship Id="rId4"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52683" y="-133598"/>
            <a:ext cx="18584637" cy="6520925"/>
          </a:xfrm>
          <a:custGeom>
            <a:avLst/>
            <a:gdLst/>
            <a:ahLst/>
            <a:cxnLst/>
            <a:rect r="r" b="b" t="t" l="l"/>
            <a:pathLst>
              <a:path h="6520925" w="18584637">
                <a:moveTo>
                  <a:pt x="0" y="0"/>
                </a:moveTo>
                <a:lnTo>
                  <a:pt x="18584637" y="0"/>
                </a:lnTo>
                <a:lnTo>
                  <a:pt x="18584637" y="6520925"/>
                </a:lnTo>
                <a:lnTo>
                  <a:pt x="0" y="6520925"/>
                </a:lnTo>
                <a:lnTo>
                  <a:pt x="0" y="0"/>
                </a:lnTo>
                <a:close/>
              </a:path>
            </a:pathLst>
          </a:custGeom>
          <a:blipFill>
            <a:blip r:embed="rId2"/>
            <a:stretch>
              <a:fillRect l="0" t="0" r="0" b="0"/>
            </a:stretch>
          </a:blipFill>
        </p:spPr>
      </p:sp>
      <p:sp>
        <p:nvSpPr>
          <p:cNvPr name="Freeform 3" id="3"/>
          <p:cNvSpPr/>
          <p:nvPr/>
        </p:nvSpPr>
        <p:spPr>
          <a:xfrm flipH="false" flipV="false" rot="0">
            <a:off x="-152683" y="6246312"/>
            <a:ext cx="18584637" cy="6367004"/>
          </a:xfrm>
          <a:custGeom>
            <a:avLst/>
            <a:gdLst/>
            <a:ahLst/>
            <a:cxnLst/>
            <a:rect r="r" b="b" t="t" l="l"/>
            <a:pathLst>
              <a:path h="6367004" w="18584637">
                <a:moveTo>
                  <a:pt x="0" y="0"/>
                </a:moveTo>
                <a:lnTo>
                  <a:pt x="18584637" y="0"/>
                </a:lnTo>
                <a:lnTo>
                  <a:pt x="18584637" y="6367003"/>
                </a:lnTo>
                <a:lnTo>
                  <a:pt x="0" y="6367003"/>
                </a:lnTo>
                <a:lnTo>
                  <a:pt x="0" y="0"/>
                </a:lnTo>
                <a:close/>
              </a:path>
            </a:pathLst>
          </a:custGeom>
          <a:blipFill>
            <a:blip r:embed="rId2"/>
            <a:stretch>
              <a:fillRect l="0" t="-2417" r="0" b="0"/>
            </a:stretch>
          </a:blipFill>
        </p:spPr>
      </p:sp>
      <p:sp>
        <p:nvSpPr>
          <p:cNvPr name="Freeform 4" id="4"/>
          <p:cNvSpPr/>
          <p:nvPr/>
        </p:nvSpPr>
        <p:spPr>
          <a:xfrm flipH="false" flipV="false" rot="0">
            <a:off x="2474755" y="2547642"/>
            <a:ext cx="13338491" cy="5191717"/>
          </a:xfrm>
          <a:custGeom>
            <a:avLst/>
            <a:gdLst/>
            <a:ahLst/>
            <a:cxnLst/>
            <a:rect r="r" b="b" t="t" l="l"/>
            <a:pathLst>
              <a:path h="5191717" w="13338491">
                <a:moveTo>
                  <a:pt x="0" y="0"/>
                </a:moveTo>
                <a:lnTo>
                  <a:pt x="13338490" y="0"/>
                </a:lnTo>
                <a:lnTo>
                  <a:pt x="13338490" y="5191716"/>
                </a:lnTo>
                <a:lnTo>
                  <a:pt x="0" y="5191716"/>
                </a:lnTo>
                <a:lnTo>
                  <a:pt x="0" y="0"/>
                </a:lnTo>
                <a:close/>
              </a:path>
            </a:pathLst>
          </a:custGeom>
          <a:blipFill>
            <a:blip r:embed="rId3"/>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52683" y="-133598"/>
            <a:ext cx="18584637" cy="12746913"/>
            <a:chOff x="0" y="0"/>
            <a:chExt cx="24779516" cy="16995884"/>
          </a:xfrm>
        </p:grpSpPr>
        <p:sp>
          <p:nvSpPr>
            <p:cNvPr name="Freeform 3" id="3"/>
            <p:cNvSpPr/>
            <p:nvPr/>
          </p:nvSpPr>
          <p:spPr>
            <a:xfrm flipH="false" flipV="false" rot="0">
              <a:off x="0" y="0"/>
              <a:ext cx="24779516" cy="8694567"/>
            </a:xfrm>
            <a:custGeom>
              <a:avLst/>
              <a:gdLst/>
              <a:ahLst/>
              <a:cxnLst/>
              <a:rect r="r" b="b" t="t" l="l"/>
              <a:pathLst>
                <a:path h="8694567" w="24779516">
                  <a:moveTo>
                    <a:pt x="0" y="0"/>
                  </a:moveTo>
                  <a:lnTo>
                    <a:pt x="24779516" y="0"/>
                  </a:lnTo>
                  <a:lnTo>
                    <a:pt x="24779516" y="8694567"/>
                  </a:lnTo>
                  <a:lnTo>
                    <a:pt x="0" y="8694567"/>
                  </a:lnTo>
                  <a:lnTo>
                    <a:pt x="0" y="0"/>
                  </a:lnTo>
                  <a:close/>
                </a:path>
              </a:pathLst>
            </a:custGeom>
            <a:blipFill>
              <a:blip r:embed="rId2"/>
              <a:stretch>
                <a:fillRect l="0" t="0" r="0" b="0"/>
              </a:stretch>
            </a:blipFill>
          </p:spPr>
        </p:sp>
        <p:sp>
          <p:nvSpPr>
            <p:cNvPr name="Freeform 4" id="4"/>
            <p:cNvSpPr/>
            <p:nvPr/>
          </p:nvSpPr>
          <p:spPr>
            <a:xfrm flipH="false" flipV="false" rot="0">
              <a:off x="0" y="8506546"/>
              <a:ext cx="24779516" cy="8489338"/>
            </a:xfrm>
            <a:custGeom>
              <a:avLst/>
              <a:gdLst/>
              <a:ahLst/>
              <a:cxnLst/>
              <a:rect r="r" b="b" t="t" l="l"/>
              <a:pathLst>
                <a:path h="8489338" w="24779516">
                  <a:moveTo>
                    <a:pt x="0" y="0"/>
                  </a:moveTo>
                  <a:lnTo>
                    <a:pt x="24779516" y="0"/>
                  </a:lnTo>
                  <a:lnTo>
                    <a:pt x="24779516" y="8489338"/>
                  </a:lnTo>
                  <a:lnTo>
                    <a:pt x="0" y="8489338"/>
                  </a:lnTo>
                  <a:lnTo>
                    <a:pt x="0" y="0"/>
                  </a:lnTo>
                  <a:close/>
                </a:path>
              </a:pathLst>
            </a:custGeom>
            <a:blipFill>
              <a:blip r:embed="rId2"/>
              <a:stretch>
                <a:fillRect l="0" t="-2417" r="0" b="0"/>
              </a:stretch>
            </a:blipFill>
          </p:spPr>
        </p:sp>
      </p:grpSp>
      <p:sp>
        <p:nvSpPr>
          <p:cNvPr name="Freeform 5" id="5"/>
          <p:cNvSpPr/>
          <p:nvPr/>
        </p:nvSpPr>
        <p:spPr>
          <a:xfrm flipH="false" flipV="false" rot="0">
            <a:off x="1824801" y="1198076"/>
            <a:ext cx="13612347" cy="8060224"/>
          </a:xfrm>
          <a:custGeom>
            <a:avLst/>
            <a:gdLst/>
            <a:ahLst/>
            <a:cxnLst/>
            <a:rect r="r" b="b" t="t" l="l"/>
            <a:pathLst>
              <a:path h="8060224" w="13612347">
                <a:moveTo>
                  <a:pt x="0" y="0"/>
                </a:moveTo>
                <a:lnTo>
                  <a:pt x="13612346" y="0"/>
                </a:lnTo>
                <a:lnTo>
                  <a:pt x="13612346" y="8060224"/>
                </a:lnTo>
                <a:lnTo>
                  <a:pt x="0" y="8060224"/>
                </a:lnTo>
                <a:lnTo>
                  <a:pt x="0" y="0"/>
                </a:lnTo>
                <a:close/>
              </a:path>
            </a:pathLst>
          </a:custGeom>
          <a:blipFill>
            <a:blip r:embed="rId3"/>
            <a:stretch>
              <a:fillRect l="0" t="0" r="0" b="0"/>
            </a:stretch>
          </a:blipFill>
        </p:spPr>
      </p:sp>
      <p:sp>
        <p:nvSpPr>
          <p:cNvPr name="Freeform 6" id="6"/>
          <p:cNvSpPr/>
          <p:nvPr/>
        </p:nvSpPr>
        <p:spPr>
          <a:xfrm flipH="false" flipV="false" rot="0">
            <a:off x="13129416" y="378576"/>
            <a:ext cx="4615463" cy="1796469"/>
          </a:xfrm>
          <a:custGeom>
            <a:avLst/>
            <a:gdLst/>
            <a:ahLst/>
            <a:cxnLst/>
            <a:rect r="r" b="b" t="t" l="l"/>
            <a:pathLst>
              <a:path h="1796469" w="4615463">
                <a:moveTo>
                  <a:pt x="0" y="0"/>
                </a:moveTo>
                <a:lnTo>
                  <a:pt x="4615463" y="0"/>
                </a:lnTo>
                <a:lnTo>
                  <a:pt x="4615463" y="1796469"/>
                </a:lnTo>
                <a:lnTo>
                  <a:pt x="0" y="1796469"/>
                </a:lnTo>
                <a:lnTo>
                  <a:pt x="0" y="0"/>
                </a:lnTo>
                <a:close/>
              </a:path>
            </a:pathLst>
          </a:custGeom>
          <a:blipFill>
            <a:blip r:embed="rId4"/>
            <a:stretch>
              <a:fillRect l="0" t="0" r="0" b="0"/>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52683" y="-133598"/>
            <a:ext cx="18584637" cy="12746913"/>
            <a:chOff x="0" y="0"/>
            <a:chExt cx="24779516" cy="16995884"/>
          </a:xfrm>
        </p:grpSpPr>
        <p:sp>
          <p:nvSpPr>
            <p:cNvPr name="Freeform 3" id="3"/>
            <p:cNvSpPr/>
            <p:nvPr/>
          </p:nvSpPr>
          <p:spPr>
            <a:xfrm flipH="false" flipV="false" rot="0">
              <a:off x="0" y="0"/>
              <a:ext cx="24779516" cy="8694567"/>
            </a:xfrm>
            <a:custGeom>
              <a:avLst/>
              <a:gdLst/>
              <a:ahLst/>
              <a:cxnLst/>
              <a:rect r="r" b="b" t="t" l="l"/>
              <a:pathLst>
                <a:path h="8694567" w="24779516">
                  <a:moveTo>
                    <a:pt x="0" y="0"/>
                  </a:moveTo>
                  <a:lnTo>
                    <a:pt x="24779516" y="0"/>
                  </a:lnTo>
                  <a:lnTo>
                    <a:pt x="24779516" y="8694567"/>
                  </a:lnTo>
                  <a:lnTo>
                    <a:pt x="0" y="8694567"/>
                  </a:lnTo>
                  <a:lnTo>
                    <a:pt x="0" y="0"/>
                  </a:lnTo>
                  <a:close/>
                </a:path>
              </a:pathLst>
            </a:custGeom>
            <a:blipFill>
              <a:blip r:embed="rId2"/>
              <a:stretch>
                <a:fillRect l="0" t="0" r="0" b="0"/>
              </a:stretch>
            </a:blipFill>
          </p:spPr>
        </p:sp>
        <p:sp>
          <p:nvSpPr>
            <p:cNvPr name="Freeform 4" id="4"/>
            <p:cNvSpPr/>
            <p:nvPr/>
          </p:nvSpPr>
          <p:spPr>
            <a:xfrm flipH="false" flipV="false" rot="0">
              <a:off x="0" y="8506546"/>
              <a:ext cx="24779516" cy="8489338"/>
            </a:xfrm>
            <a:custGeom>
              <a:avLst/>
              <a:gdLst/>
              <a:ahLst/>
              <a:cxnLst/>
              <a:rect r="r" b="b" t="t" l="l"/>
              <a:pathLst>
                <a:path h="8489338" w="24779516">
                  <a:moveTo>
                    <a:pt x="0" y="0"/>
                  </a:moveTo>
                  <a:lnTo>
                    <a:pt x="24779516" y="0"/>
                  </a:lnTo>
                  <a:lnTo>
                    <a:pt x="24779516" y="8489338"/>
                  </a:lnTo>
                  <a:lnTo>
                    <a:pt x="0" y="8489338"/>
                  </a:lnTo>
                  <a:lnTo>
                    <a:pt x="0" y="0"/>
                  </a:lnTo>
                  <a:close/>
                </a:path>
              </a:pathLst>
            </a:custGeom>
            <a:blipFill>
              <a:blip r:embed="rId2"/>
              <a:stretch>
                <a:fillRect l="0" t="-2417" r="0" b="0"/>
              </a:stretch>
            </a:blipFill>
          </p:spPr>
        </p:sp>
      </p:grpSp>
      <p:sp>
        <p:nvSpPr>
          <p:cNvPr name="Freeform 5" id="5"/>
          <p:cNvSpPr/>
          <p:nvPr/>
        </p:nvSpPr>
        <p:spPr>
          <a:xfrm flipH="false" flipV="false" rot="0">
            <a:off x="1028700" y="1028700"/>
            <a:ext cx="13302323" cy="6150321"/>
          </a:xfrm>
          <a:custGeom>
            <a:avLst/>
            <a:gdLst/>
            <a:ahLst/>
            <a:cxnLst/>
            <a:rect r="r" b="b" t="t" l="l"/>
            <a:pathLst>
              <a:path h="6150321" w="13302323">
                <a:moveTo>
                  <a:pt x="0" y="0"/>
                </a:moveTo>
                <a:lnTo>
                  <a:pt x="13302323" y="0"/>
                </a:lnTo>
                <a:lnTo>
                  <a:pt x="13302323" y="6150321"/>
                </a:lnTo>
                <a:lnTo>
                  <a:pt x="0" y="6150321"/>
                </a:lnTo>
                <a:lnTo>
                  <a:pt x="0" y="0"/>
                </a:lnTo>
                <a:close/>
              </a:path>
            </a:pathLst>
          </a:custGeom>
          <a:blipFill>
            <a:blip r:embed="rId3"/>
            <a:stretch>
              <a:fillRect l="0" t="0" r="0" b="0"/>
            </a:stretch>
          </a:blipFill>
        </p:spPr>
      </p:sp>
      <p:sp>
        <p:nvSpPr>
          <p:cNvPr name="Freeform 6" id="6"/>
          <p:cNvSpPr/>
          <p:nvPr/>
        </p:nvSpPr>
        <p:spPr>
          <a:xfrm flipH="false" flipV="false" rot="0">
            <a:off x="13229881" y="8081434"/>
            <a:ext cx="4615463" cy="1796469"/>
          </a:xfrm>
          <a:custGeom>
            <a:avLst/>
            <a:gdLst/>
            <a:ahLst/>
            <a:cxnLst/>
            <a:rect r="r" b="b" t="t" l="l"/>
            <a:pathLst>
              <a:path h="1796469" w="4615463">
                <a:moveTo>
                  <a:pt x="0" y="0"/>
                </a:moveTo>
                <a:lnTo>
                  <a:pt x="4615464" y="0"/>
                </a:lnTo>
                <a:lnTo>
                  <a:pt x="4615464" y="1796468"/>
                </a:lnTo>
                <a:lnTo>
                  <a:pt x="0" y="1796468"/>
                </a:lnTo>
                <a:lnTo>
                  <a:pt x="0" y="0"/>
                </a:lnTo>
                <a:close/>
              </a:path>
            </a:pathLst>
          </a:custGeom>
          <a:blipFill>
            <a:blip r:embed="rId4"/>
            <a:stretch>
              <a:fillRect l="0" t="0" r="0" b="0"/>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52683" y="7734974"/>
            <a:ext cx="18584637" cy="4878342"/>
          </a:xfrm>
          <a:custGeom>
            <a:avLst/>
            <a:gdLst/>
            <a:ahLst/>
            <a:cxnLst/>
            <a:rect r="r" b="b" t="t" l="l"/>
            <a:pathLst>
              <a:path h="4878342" w="18584637">
                <a:moveTo>
                  <a:pt x="0" y="0"/>
                </a:moveTo>
                <a:lnTo>
                  <a:pt x="18584637" y="0"/>
                </a:lnTo>
                <a:lnTo>
                  <a:pt x="18584637" y="4878341"/>
                </a:lnTo>
                <a:lnTo>
                  <a:pt x="0" y="4878341"/>
                </a:lnTo>
                <a:lnTo>
                  <a:pt x="0" y="0"/>
                </a:lnTo>
                <a:close/>
              </a:path>
            </a:pathLst>
          </a:custGeom>
          <a:blipFill>
            <a:blip r:embed="rId2"/>
            <a:stretch>
              <a:fillRect l="0" t="-33670" r="0" b="0"/>
            </a:stretch>
          </a:blipFill>
        </p:spPr>
      </p:sp>
      <p:sp>
        <p:nvSpPr>
          <p:cNvPr name="Freeform 3" id="3"/>
          <p:cNvSpPr/>
          <p:nvPr/>
        </p:nvSpPr>
        <p:spPr>
          <a:xfrm flipH="false" flipV="false" rot="0">
            <a:off x="13229881" y="8081434"/>
            <a:ext cx="4615463" cy="1796469"/>
          </a:xfrm>
          <a:custGeom>
            <a:avLst/>
            <a:gdLst/>
            <a:ahLst/>
            <a:cxnLst/>
            <a:rect r="r" b="b" t="t" l="l"/>
            <a:pathLst>
              <a:path h="1796469" w="4615463">
                <a:moveTo>
                  <a:pt x="0" y="0"/>
                </a:moveTo>
                <a:lnTo>
                  <a:pt x="4615464" y="0"/>
                </a:lnTo>
                <a:lnTo>
                  <a:pt x="4615464" y="1796468"/>
                </a:lnTo>
                <a:lnTo>
                  <a:pt x="0" y="1796468"/>
                </a:lnTo>
                <a:lnTo>
                  <a:pt x="0" y="0"/>
                </a:lnTo>
                <a:close/>
              </a:path>
            </a:pathLst>
          </a:custGeom>
          <a:blipFill>
            <a:blip r:embed="rId3"/>
            <a:stretch>
              <a:fillRect l="0" t="0" r="0" b="0"/>
            </a:stretch>
          </a:blipFill>
        </p:spPr>
      </p:sp>
      <p:sp>
        <p:nvSpPr>
          <p:cNvPr name="TextBox 4" id="4"/>
          <p:cNvSpPr txBox="true"/>
          <p:nvPr/>
        </p:nvSpPr>
        <p:spPr>
          <a:xfrm rot="0">
            <a:off x="1579166" y="914400"/>
            <a:ext cx="14225643" cy="1758951"/>
          </a:xfrm>
          <a:prstGeom prst="rect">
            <a:avLst/>
          </a:prstGeom>
        </p:spPr>
        <p:txBody>
          <a:bodyPr anchor="t" rtlCol="false" tIns="0" lIns="0" bIns="0" rIns="0">
            <a:spAutoFit/>
          </a:bodyPr>
          <a:lstStyle/>
          <a:p>
            <a:pPr algn="l">
              <a:lnSpc>
                <a:spcPts val="6999"/>
              </a:lnSpc>
              <a:spcBef>
                <a:spcPct val="0"/>
              </a:spcBef>
            </a:pPr>
            <a:r>
              <a:rPr lang="en-US" sz="4999">
                <a:solidFill>
                  <a:srgbClr val="FDB715"/>
                </a:solidFill>
                <a:latin typeface="Arial"/>
                <a:ea typeface="Arial"/>
                <a:cs typeface="Arial"/>
                <a:sym typeface="Arial"/>
              </a:rPr>
              <a:t>Headline to go here and be no longer than two lines for best legibility</a:t>
            </a:r>
          </a:p>
        </p:txBody>
      </p:sp>
      <p:sp>
        <p:nvSpPr>
          <p:cNvPr name="TextBox 5" id="5"/>
          <p:cNvSpPr txBox="true"/>
          <p:nvPr/>
        </p:nvSpPr>
        <p:spPr>
          <a:xfrm rot="0">
            <a:off x="1579166" y="3409523"/>
            <a:ext cx="7086775" cy="2916555"/>
          </a:xfrm>
          <a:prstGeom prst="rect">
            <a:avLst/>
          </a:prstGeom>
        </p:spPr>
        <p:txBody>
          <a:bodyPr anchor="t" rtlCol="false" tIns="0" lIns="0" bIns="0" rIns="0">
            <a:spAutoFit/>
          </a:bodyPr>
          <a:lstStyle/>
          <a:p>
            <a:pPr algn="l">
              <a:lnSpc>
                <a:spcPts val="4619"/>
              </a:lnSpc>
              <a:spcBef>
                <a:spcPct val="0"/>
              </a:spcBef>
            </a:pPr>
            <a:r>
              <a:rPr lang="en-US" sz="3299">
                <a:solidFill>
                  <a:srgbClr val="4A545F"/>
                </a:solidFill>
                <a:latin typeface="Arial"/>
                <a:ea typeface="Arial"/>
                <a:cs typeface="Arial"/>
                <a:sym typeface="Arial"/>
              </a:rPr>
              <a:t>Give some of your goals for this years employee learning week or share some of the high level activites your organization has planned for ELW.</a:t>
            </a:r>
            <a:r>
              <a:rPr lang="en-US" sz="3299">
                <a:solidFill>
                  <a:srgbClr val="4A545F"/>
                </a:solidFill>
                <a:latin typeface="Arial"/>
                <a:ea typeface="Arial"/>
                <a:cs typeface="Arial"/>
                <a:sym typeface="Arial"/>
              </a:rPr>
              <a:t> </a:t>
            </a:r>
          </a:p>
        </p:txBody>
      </p:sp>
      <p:sp>
        <p:nvSpPr>
          <p:cNvPr name="TextBox 6" id="6"/>
          <p:cNvSpPr txBox="true"/>
          <p:nvPr/>
        </p:nvSpPr>
        <p:spPr>
          <a:xfrm rot="0">
            <a:off x="9296199" y="3255854"/>
            <a:ext cx="7867365" cy="3070225"/>
          </a:xfrm>
          <a:prstGeom prst="rect">
            <a:avLst/>
          </a:prstGeom>
        </p:spPr>
        <p:txBody>
          <a:bodyPr anchor="t" rtlCol="false" tIns="0" lIns="0" bIns="0" rIns="0">
            <a:spAutoFit/>
          </a:bodyPr>
          <a:lstStyle/>
          <a:p>
            <a:pPr algn="l">
              <a:lnSpc>
                <a:spcPts val="3500"/>
              </a:lnSpc>
              <a:spcBef>
                <a:spcPct val="0"/>
              </a:spcBef>
            </a:pPr>
            <a:r>
              <a:rPr lang="en-US" sz="2500">
                <a:solidFill>
                  <a:srgbClr val="787575"/>
                </a:solidFill>
                <a:latin typeface="Arial"/>
                <a:ea typeface="Arial"/>
                <a:cs typeface="Arial"/>
                <a:sym typeface="Arial"/>
              </a:rPr>
              <a:t>Extra space to expand on thoughts. </a:t>
            </a:r>
            <a:r>
              <a:rPr lang="en-US" sz="2500">
                <a:solidFill>
                  <a:srgbClr val="787575"/>
                </a:solidFill>
                <a:latin typeface="Arial"/>
                <a:ea typeface="Arial"/>
                <a:cs typeface="Arial"/>
                <a:sym typeface="Arial"/>
              </a:rPr>
              <a:t>Lorem ipsum dolor sit amet, consectetur adipiscing elit. Cras quis magna velit. Mauris nec semper metus. Ut bibendum quis ante quis dapibus. Aliquam lobortis, turpis vel mollis posuere, lacus est dapibus metus, at convallis augue ex in lorem. Donec mollis orci blandit, molestie nulla eget, congue tellus.</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52683" y="7734974"/>
            <a:ext cx="18584637" cy="4878342"/>
          </a:xfrm>
          <a:custGeom>
            <a:avLst/>
            <a:gdLst/>
            <a:ahLst/>
            <a:cxnLst/>
            <a:rect r="r" b="b" t="t" l="l"/>
            <a:pathLst>
              <a:path h="4878342" w="18584637">
                <a:moveTo>
                  <a:pt x="0" y="0"/>
                </a:moveTo>
                <a:lnTo>
                  <a:pt x="18584637" y="0"/>
                </a:lnTo>
                <a:lnTo>
                  <a:pt x="18584637" y="4878341"/>
                </a:lnTo>
                <a:lnTo>
                  <a:pt x="0" y="4878341"/>
                </a:lnTo>
                <a:lnTo>
                  <a:pt x="0" y="0"/>
                </a:lnTo>
                <a:close/>
              </a:path>
            </a:pathLst>
          </a:custGeom>
          <a:blipFill>
            <a:blip r:embed="rId2"/>
            <a:stretch>
              <a:fillRect l="0" t="-33670" r="0" b="0"/>
            </a:stretch>
          </a:blipFill>
        </p:spPr>
      </p:sp>
      <p:sp>
        <p:nvSpPr>
          <p:cNvPr name="Freeform 3" id="3"/>
          <p:cNvSpPr/>
          <p:nvPr/>
        </p:nvSpPr>
        <p:spPr>
          <a:xfrm flipH="false" flipV="false" rot="0">
            <a:off x="13229881" y="8081434"/>
            <a:ext cx="4615463" cy="1796469"/>
          </a:xfrm>
          <a:custGeom>
            <a:avLst/>
            <a:gdLst/>
            <a:ahLst/>
            <a:cxnLst/>
            <a:rect r="r" b="b" t="t" l="l"/>
            <a:pathLst>
              <a:path h="1796469" w="4615463">
                <a:moveTo>
                  <a:pt x="0" y="0"/>
                </a:moveTo>
                <a:lnTo>
                  <a:pt x="4615464" y="0"/>
                </a:lnTo>
                <a:lnTo>
                  <a:pt x="4615464" y="1796468"/>
                </a:lnTo>
                <a:lnTo>
                  <a:pt x="0" y="1796468"/>
                </a:lnTo>
                <a:lnTo>
                  <a:pt x="0" y="0"/>
                </a:lnTo>
                <a:close/>
              </a:path>
            </a:pathLst>
          </a:custGeom>
          <a:blipFill>
            <a:blip r:embed="rId3"/>
            <a:stretch>
              <a:fillRect l="0" t="0" r="0" b="0"/>
            </a:stretch>
          </a:blipFill>
        </p:spPr>
      </p:sp>
      <p:grpSp>
        <p:nvGrpSpPr>
          <p:cNvPr name="Group 4" id="4"/>
          <p:cNvGrpSpPr/>
          <p:nvPr/>
        </p:nvGrpSpPr>
        <p:grpSpPr>
          <a:xfrm rot="0">
            <a:off x="2442899" y="2983932"/>
            <a:ext cx="4319136" cy="4319136"/>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0" y="0"/>
                  </a:moveTo>
                  <a:lnTo>
                    <a:pt x="812800" y="0"/>
                  </a:lnTo>
                  <a:lnTo>
                    <a:pt x="812800" y="812800"/>
                  </a:lnTo>
                  <a:lnTo>
                    <a:pt x="0" y="812800"/>
                  </a:lnTo>
                  <a:close/>
                </a:path>
              </a:pathLst>
            </a:custGeom>
            <a:solidFill>
              <a:srgbClr val="000000">
                <a:alpha val="0"/>
              </a:srgbClr>
            </a:solidFill>
            <a:ln w="12700">
              <a:solidFill>
                <a:srgbClr val="000000"/>
              </a:solidFill>
            </a:ln>
          </p:spPr>
        </p:sp>
      </p:grpSp>
      <p:sp>
        <p:nvSpPr>
          <p:cNvPr name="TextBox 6" id="6"/>
          <p:cNvSpPr txBox="true"/>
          <p:nvPr/>
        </p:nvSpPr>
        <p:spPr>
          <a:xfrm rot="0">
            <a:off x="1579166" y="796356"/>
            <a:ext cx="14225643" cy="1758951"/>
          </a:xfrm>
          <a:prstGeom prst="rect">
            <a:avLst/>
          </a:prstGeom>
        </p:spPr>
        <p:txBody>
          <a:bodyPr anchor="t" rtlCol="false" tIns="0" lIns="0" bIns="0" rIns="0">
            <a:spAutoFit/>
          </a:bodyPr>
          <a:lstStyle/>
          <a:p>
            <a:pPr algn="l">
              <a:lnSpc>
                <a:spcPts val="6999"/>
              </a:lnSpc>
            </a:pPr>
            <a:r>
              <a:rPr lang="en-US" sz="4999">
                <a:solidFill>
                  <a:srgbClr val="FDB715"/>
                </a:solidFill>
                <a:latin typeface="Arial"/>
                <a:ea typeface="Arial"/>
                <a:cs typeface="Arial"/>
                <a:sym typeface="Arial"/>
              </a:rPr>
              <a:t>Firstname Lastname</a:t>
            </a:r>
          </a:p>
          <a:p>
            <a:pPr algn="l">
              <a:lnSpc>
                <a:spcPts val="6999"/>
              </a:lnSpc>
              <a:spcBef>
                <a:spcPct val="0"/>
              </a:spcBef>
            </a:pPr>
            <a:r>
              <a:rPr lang="en-US" sz="4999">
                <a:solidFill>
                  <a:srgbClr val="787575"/>
                </a:solidFill>
                <a:latin typeface="Arial"/>
                <a:ea typeface="Arial"/>
                <a:cs typeface="Arial"/>
                <a:sym typeface="Arial"/>
              </a:rPr>
              <a:t>Job Title Goes Here, Company Name</a:t>
            </a:r>
          </a:p>
        </p:txBody>
      </p:sp>
      <p:sp>
        <p:nvSpPr>
          <p:cNvPr name="TextBox 7" id="7"/>
          <p:cNvSpPr txBox="true"/>
          <p:nvPr/>
        </p:nvSpPr>
        <p:spPr>
          <a:xfrm rot="0">
            <a:off x="8691987" y="4013200"/>
            <a:ext cx="7867365" cy="2193925"/>
          </a:xfrm>
          <a:prstGeom prst="rect">
            <a:avLst/>
          </a:prstGeom>
        </p:spPr>
        <p:txBody>
          <a:bodyPr anchor="t" rtlCol="false" tIns="0" lIns="0" bIns="0" rIns="0">
            <a:spAutoFit/>
          </a:bodyPr>
          <a:lstStyle/>
          <a:p>
            <a:pPr algn="l">
              <a:lnSpc>
                <a:spcPts val="3500"/>
              </a:lnSpc>
              <a:spcBef>
                <a:spcPct val="0"/>
              </a:spcBef>
            </a:pPr>
            <a:r>
              <a:rPr lang="en-US" sz="2500">
                <a:solidFill>
                  <a:srgbClr val="787575"/>
                </a:solidFill>
                <a:latin typeface="Arial"/>
                <a:ea typeface="Arial"/>
                <a:cs typeface="Arial"/>
                <a:sym typeface="Arial"/>
              </a:rPr>
              <a:t>Share any an all of your employees involved or running your organizations employee learning week. This is also a section to highlight this employees acheivements and dedication to advancing employee learing. </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52683" y="7734974"/>
            <a:ext cx="18584637" cy="4878342"/>
          </a:xfrm>
          <a:custGeom>
            <a:avLst/>
            <a:gdLst/>
            <a:ahLst/>
            <a:cxnLst/>
            <a:rect r="r" b="b" t="t" l="l"/>
            <a:pathLst>
              <a:path h="4878342" w="18584637">
                <a:moveTo>
                  <a:pt x="0" y="0"/>
                </a:moveTo>
                <a:lnTo>
                  <a:pt x="18584637" y="0"/>
                </a:lnTo>
                <a:lnTo>
                  <a:pt x="18584637" y="4878341"/>
                </a:lnTo>
                <a:lnTo>
                  <a:pt x="0" y="4878341"/>
                </a:lnTo>
                <a:lnTo>
                  <a:pt x="0" y="0"/>
                </a:lnTo>
                <a:close/>
              </a:path>
            </a:pathLst>
          </a:custGeom>
          <a:blipFill>
            <a:blip r:embed="rId2"/>
            <a:stretch>
              <a:fillRect l="0" t="-33670" r="0" b="0"/>
            </a:stretch>
          </a:blipFill>
        </p:spPr>
      </p:sp>
      <p:sp>
        <p:nvSpPr>
          <p:cNvPr name="Freeform 3" id="3"/>
          <p:cNvSpPr/>
          <p:nvPr/>
        </p:nvSpPr>
        <p:spPr>
          <a:xfrm flipH="false" flipV="false" rot="0">
            <a:off x="13229881" y="8081434"/>
            <a:ext cx="4615463" cy="1796469"/>
          </a:xfrm>
          <a:custGeom>
            <a:avLst/>
            <a:gdLst/>
            <a:ahLst/>
            <a:cxnLst/>
            <a:rect r="r" b="b" t="t" l="l"/>
            <a:pathLst>
              <a:path h="1796469" w="4615463">
                <a:moveTo>
                  <a:pt x="0" y="0"/>
                </a:moveTo>
                <a:lnTo>
                  <a:pt x="4615464" y="0"/>
                </a:lnTo>
                <a:lnTo>
                  <a:pt x="4615464" y="1796468"/>
                </a:lnTo>
                <a:lnTo>
                  <a:pt x="0" y="1796468"/>
                </a:lnTo>
                <a:lnTo>
                  <a:pt x="0" y="0"/>
                </a:lnTo>
                <a:close/>
              </a:path>
            </a:pathLst>
          </a:custGeom>
          <a:blipFill>
            <a:blip r:embed="rId3"/>
            <a:stretch>
              <a:fillRect l="0" t="0" r="0" b="0"/>
            </a:stretch>
          </a:blipFill>
        </p:spPr>
      </p:sp>
      <p:sp>
        <p:nvSpPr>
          <p:cNvPr name="TextBox 4" id="4"/>
          <p:cNvSpPr txBox="true"/>
          <p:nvPr/>
        </p:nvSpPr>
        <p:spPr>
          <a:xfrm rot="0">
            <a:off x="1579166" y="666290"/>
            <a:ext cx="14225643" cy="1758951"/>
          </a:xfrm>
          <a:prstGeom prst="rect">
            <a:avLst/>
          </a:prstGeom>
        </p:spPr>
        <p:txBody>
          <a:bodyPr anchor="t" rtlCol="false" tIns="0" lIns="0" bIns="0" rIns="0">
            <a:spAutoFit/>
          </a:bodyPr>
          <a:lstStyle/>
          <a:p>
            <a:pPr algn="l">
              <a:lnSpc>
                <a:spcPts val="6999"/>
              </a:lnSpc>
              <a:spcBef>
                <a:spcPct val="0"/>
              </a:spcBef>
            </a:pPr>
            <a:r>
              <a:rPr lang="en-US" sz="4999">
                <a:solidFill>
                  <a:srgbClr val="FDB715"/>
                </a:solidFill>
                <a:latin typeface="Arial"/>
                <a:ea typeface="Arial"/>
                <a:cs typeface="Arial"/>
                <a:sym typeface="Arial"/>
              </a:rPr>
              <a:t>Headline to go here and be no longer than two lines for best legibility</a:t>
            </a:r>
          </a:p>
        </p:txBody>
      </p:sp>
      <p:sp>
        <p:nvSpPr>
          <p:cNvPr name="TextBox 5" id="5"/>
          <p:cNvSpPr txBox="true"/>
          <p:nvPr/>
        </p:nvSpPr>
        <p:spPr>
          <a:xfrm rot="0">
            <a:off x="1579166" y="2604371"/>
            <a:ext cx="15463359" cy="5193157"/>
          </a:xfrm>
          <a:prstGeom prst="rect">
            <a:avLst/>
          </a:prstGeom>
        </p:spPr>
        <p:txBody>
          <a:bodyPr anchor="t" rtlCol="false" tIns="0" lIns="0" bIns="0" rIns="0">
            <a:spAutoFit/>
          </a:bodyPr>
          <a:lstStyle/>
          <a:p>
            <a:pPr algn="l" marL="582930" indent="-291465" lvl="1">
              <a:lnSpc>
                <a:spcPts val="4158"/>
              </a:lnSpc>
              <a:buFont typeface="Arial"/>
              <a:buChar char="•"/>
            </a:pPr>
            <a:r>
              <a:rPr lang="en-US" sz="2700">
                <a:solidFill>
                  <a:srgbClr val="787575"/>
                </a:solidFill>
                <a:latin typeface="Arial"/>
                <a:ea typeface="Arial"/>
                <a:cs typeface="Arial"/>
                <a:sym typeface="Arial"/>
              </a:rPr>
              <a:t>Any additional information about your ELW plans that you want to share internally or externally.</a:t>
            </a:r>
          </a:p>
          <a:p>
            <a:pPr algn="l" marL="582930" indent="-291465" lvl="1">
              <a:lnSpc>
                <a:spcPts val="4158"/>
              </a:lnSpc>
              <a:buFont typeface="Arial"/>
              <a:buChar char="•"/>
            </a:pPr>
            <a:r>
              <a:rPr lang="en-US" sz="2700">
                <a:solidFill>
                  <a:srgbClr val="787575"/>
                </a:solidFill>
                <a:latin typeface="Arial"/>
                <a:ea typeface="Arial"/>
                <a:cs typeface="Arial"/>
                <a:sym typeface="Arial"/>
              </a:rPr>
              <a:t>Pellentesque laoreet arcu a orci fermentum, vitae sodales nibh viverra. Nunc quis condimentum mauris.</a:t>
            </a:r>
          </a:p>
          <a:p>
            <a:pPr algn="l" marL="582930" indent="-291465" lvl="1">
              <a:lnSpc>
                <a:spcPts val="4158"/>
              </a:lnSpc>
              <a:buFont typeface="Arial"/>
              <a:buChar char="•"/>
            </a:pPr>
            <a:r>
              <a:rPr lang="en-US" sz="2700">
                <a:solidFill>
                  <a:srgbClr val="787575"/>
                </a:solidFill>
                <a:latin typeface="Arial"/>
                <a:ea typeface="Arial"/>
                <a:cs typeface="Arial"/>
                <a:sym typeface="Arial"/>
              </a:rPr>
              <a:t>Vestibulum ante ipsum primis in faucibus orci luctus et ultrices posuere cubilia Curae; Donec at elit dignissim, pellentesque metus efficitur, consequat eros. Donec vehicula est non dapibus volutpat.</a:t>
            </a:r>
          </a:p>
          <a:p>
            <a:pPr algn="l" marL="582930" indent="-291465" lvl="1">
              <a:lnSpc>
                <a:spcPts val="4158"/>
              </a:lnSpc>
              <a:buFont typeface="Arial"/>
              <a:buChar char="•"/>
            </a:pPr>
            <a:r>
              <a:rPr lang="en-US" sz="2700">
                <a:solidFill>
                  <a:srgbClr val="787575"/>
                </a:solidFill>
                <a:latin typeface="Arial"/>
                <a:ea typeface="Arial"/>
                <a:cs typeface="Arial"/>
                <a:sym typeface="Arial"/>
              </a:rPr>
              <a:t>Sed commodo vulputate enim vitae sollicitudin. Nunc sed tortor mi. Nam ante nisi, sagittis nec dapibus placerat, pulvinar non arcu.</a:t>
            </a:r>
          </a:p>
          <a:p>
            <a:pPr algn="l">
              <a:lnSpc>
                <a:spcPts val="3850"/>
              </a:lnSpc>
            </a:pP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52683" y="-133598"/>
            <a:ext cx="18584637" cy="6520925"/>
          </a:xfrm>
          <a:custGeom>
            <a:avLst/>
            <a:gdLst/>
            <a:ahLst/>
            <a:cxnLst/>
            <a:rect r="r" b="b" t="t" l="l"/>
            <a:pathLst>
              <a:path h="6520925" w="18584637">
                <a:moveTo>
                  <a:pt x="0" y="0"/>
                </a:moveTo>
                <a:lnTo>
                  <a:pt x="18584637" y="0"/>
                </a:lnTo>
                <a:lnTo>
                  <a:pt x="18584637" y="6520925"/>
                </a:lnTo>
                <a:lnTo>
                  <a:pt x="0" y="6520925"/>
                </a:lnTo>
                <a:lnTo>
                  <a:pt x="0" y="0"/>
                </a:lnTo>
                <a:close/>
              </a:path>
            </a:pathLst>
          </a:custGeom>
          <a:blipFill>
            <a:blip r:embed="rId2"/>
            <a:stretch>
              <a:fillRect l="0" t="0" r="0" b="0"/>
            </a:stretch>
          </a:blipFill>
        </p:spPr>
      </p:sp>
      <p:sp>
        <p:nvSpPr>
          <p:cNvPr name="Freeform 3" id="3"/>
          <p:cNvSpPr/>
          <p:nvPr/>
        </p:nvSpPr>
        <p:spPr>
          <a:xfrm flipH="false" flipV="false" rot="0">
            <a:off x="-152683" y="6246312"/>
            <a:ext cx="18584637" cy="6367004"/>
          </a:xfrm>
          <a:custGeom>
            <a:avLst/>
            <a:gdLst/>
            <a:ahLst/>
            <a:cxnLst/>
            <a:rect r="r" b="b" t="t" l="l"/>
            <a:pathLst>
              <a:path h="6367004" w="18584637">
                <a:moveTo>
                  <a:pt x="0" y="0"/>
                </a:moveTo>
                <a:lnTo>
                  <a:pt x="18584637" y="0"/>
                </a:lnTo>
                <a:lnTo>
                  <a:pt x="18584637" y="6367003"/>
                </a:lnTo>
                <a:lnTo>
                  <a:pt x="0" y="6367003"/>
                </a:lnTo>
                <a:lnTo>
                  <a:pt x="0" y="0"/>
                </a:lnTo>
                <a:close/>
              </a:path>
            </a:pathLst>
          </a:custGeom>
          <a:blipFill>
            <a:blip r:embed="rId2"/>
            <a:stretch>
              <a:fillRect l="0" t="-2417" r="0" b="0"/>
            </a:stretch>
          </a:blipFill>
        </p:spPr>
      </p:sp>
      <p:sp>
        <p:nvSpPr>
          <p:cNvPr name="Freeform 4" id="4"/>
          <p:cNvSpPr/>
          <p:nvPr/>
        </p:nvSpPr>
        <p:spPr>
          <a:xfrm flipH="false" flipV="false" rot="0">
            <a:off x="2474755" y="2547642"/>
            <a:ext cx="13338491" cy="5191717"/>
          </a:xfrm>
          <a:custGeom>
            <a:avLst/>
            <a:gdLst/>
            <a:ahLst/>
            <a:cxnLst/>
            <a:rect r="r" b="b" t="t" l="l"/>
            <a:pathLst>
              <a:path h="5191717" w="13338491">
                <a:moveTo>
                  <a:pt x="0" y="0"/>
                </a:moveTo>
                <a:lnTo>
                  <a:pt x="13338490" y="0"/>
                </a:lnTo>
                <a:lnTo>
                  <a:pt x="13338490" y="5191716"/>
                </a:lnTo>
                <a:lnTo>
                  <a:pt x="0" y="5191716"/>
                </a:lnTo>
                <a:lnTo>
                  <a:pt x="0" y="0"/>
                </a:lnTo>
                <a:close/>
              </a:path>
            </a:pathLst>
          </a:custGeom>
          <a:blipFill>
            <a:blip r:embed="rId3"/>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DAGLyfjAf-4</dc:identifier>
  <dcterms:modified xsi:type="dcterms:W3CDTF">2011-08-01T06:04:30Z</dcterms:modified>
  <cp:revision>1</cp:revision>
  <dc:title>ELW-Powerpoint-Template</dc:title>
</cp:coreProperties>
</file>