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0058400" cy="164592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5152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565559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757625" algn="l" defTabSz="15152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565559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1515251" algn="l" defTabSz="15152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565559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2272877" algn="l" defTabSz="15152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565559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3030503" algn="l" defTabSz="15152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565559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3788131" algn="l" defTabSz="15152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565559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4545757" algn="l" defTabSz="15152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565559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5303382" algn="l" defTabSz="15152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565559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6061009" algn="l" defTabSz="151525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565559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565559"/>
        </a:fontRef>
        <a:srgbClr val="565559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rgbClr val="F9F9F9"/>
          </a:solidFill>
        </a:fill>
      </a:tcStyle>
    </a:wholeTbl>
    <a:band2H>
      <a:tcTxStyle b="def" i="def"/>
      <a:tcStyle>
        <a:tcBdr/>
        <a:fill>
          <a:solidFill>
            <a:srgbClr val="FCFCFC"/>
          </a:solidFill>
        </a:fill>
      </a:tcStyle>
    </a:band2H>
    <a:firstCol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381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381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65559"/>
        </a:fontRef>
        <a:srgbClr val="565559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rgbClr val="F1F1F0"/>
          </a:solidFill>
        </a:fill>
      </a:tcStyle>
    </a:wholeTbl>
    <a:band2H>
      <a:tcTxStyle b="def" i="def"/>
      <a:tcStyle>
        <a:tcBdr/>
        <a:fill>
          <a:solidFill>
            <a:srgbClr val="F8F8F7"/>
          </a:solidFill>
        </a:fill>
      </a:tcStyle>
    </a:band2H>
    <a:firstCol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chemeClr val="accent2"/>
          </a:solidFill>
        </a:fill>
      </a:tcStyle>
    </a:firstCol>
    <a:lastRow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381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381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65559"/>
        </a:fontRef>
        <a:srgbClr val="565559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rgbClr val="FFE5CA"/>
          </a:solidFill>
        </a:fill>
      </a:tcStyle>
    </a:wholeTbl>
    <a:band2H>
      <a:tcTxStyle b="def" i="def"/>
      <a:tcStyle>
        <a:tcBdr/>
        <a:fill>
          <a:solidFill>
            <a:srgbClr val="FFF3E6"/>
          </a:solidFill>
        </a:fill>
      </a:tcStyle>
    </a:band2H>
    <a:firstCol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381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381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65559"/>
        </a:fontRef>
        <a:srgbClr val="56555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B3B2B3"/>
          </a:solidFill>
        </a:fill>
      </a:tcStyle>
    </a:band2H>
    <a:firstCol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65559"/>
        </a:fontRef>
        <a:srgbClr val="56555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65559"/>
              </a:solidFill>
              <a:prstDash val="solid"/>
              <a:round/>
            </a:ln>
          </a:top>
          <a:bottom>
            <a:ln w="25400" cap="flat">
              <a:solidFill>
                <a:srgbClr val="56555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3B2B3"/>
          </a:solidFill>
        </a:fill>
      </a:tcStyle>
    </a:lastRow>
    <a:firstRow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65559"/>
              </a:solidFill>
              <a:prstDash val="solid"/>
              <a:round/>
            </a:ln>
          </a:top>
          <a:bottom>
            <a:ln w="25400" cap="flat">
              <a:solidFill>
                <a:srgbClr val="56555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65559"/>
        </a:fontRef>
        <a:srgbClr val="565559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rgbClr val="D0D0D0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rgbClr val="565559"/>
          </a:solidFill>
        </a:fill>
      </a:tcStyle>
    </a:firstCol>
    <a:lastRow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38100" cap="flat">
              <a:solidFill>
                <a:srgbClr val="B3B2B3"/>
              </a:solidFill>
              <a:prstDash val="solid"/>
              <a:round/>
            </a:ln>
          </a:top>
          <a:bottom>
            <a:ln w="127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rgbClr val="565559"/>
          </a:solidFill>
        </a:fill>
      </a:tcStyle>
    </a:lastRow>
    <a:firstRow>
      <a:tcTxStyle b="on" i="off">
        <a:fontRef idx="major">
          <a:srgbClr val="B3B2B3"/>
        </a:fontRef>
        <a:srgbClr val="B3B2B3"/>
      </a:tcTxStyle>
      <a:tcStyle>
        <a:tcBdr>
          <a:left>
            <a:ln w="12700" cap="flat">
              <a:solidFill>
                <a:srgbClr val="B3B2B3"/>
              </a:solidFill>
              <a:prstDash val="solid"/>
              <a:round/>
            </a:ln>
          </a:left>
          <a:right>
            <a:ln w="12700" cap="flat">
              <a:solidFill>
                <a:srgbClr val="B3B2B3"/>
              </a:solidFill>
              <a:prstDash val="solid"/>
              <a:round/>
            </a:ln>
          </a:right>
          <a:top>
            <a:ln w="12700" cap="flat">
              <a:solidFill>
                <a:srgbClr val="B3B2B3"/>
              </a:solidFill>
              <a:prstDash val="solid"/>
              <a:round/>
            </a:ln>
          </a:top>
          <a:bottom>
            <a:ln w="38100" cap="flat">
              <a:solidFill>
                <a:srgbClr val="B3B2B3"/>
              </a:solidFill>
              <a:prstDash val="solid"/>
              <a:round/>
            </a:ln>
          </a:bottom>
          <a:insideH>
            <a:ln w="12700" cap="flat">
              <a:solidFill>
                <a:srgbClr val="B3B2B3"/>
              </a:solidFill>
              <a:prstDash val="solid"/>
              <a:round/>
            </a:ln>
          </a:insideH>
          <a:insideV>
            <a:ln w="12700" cap="flat">
              <a:solidFill>
                <a:srgbClr val="B3B2B3"/>
              </a:solidFill>
              <a:prstDash val="solid"/>
              <a:round/>
            </a:ln>
          </a:insideV>
        </a:tcBdr>
        <a:fill>
          <a:solidFill>
            <a:srgbClr val="565559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65559"/>
        </a:fontRef>
        <a:srgbClr val="565559"/>
      </a:tcTxStyle>
      <a:tcStyle>
        <a:tcBdr>
          <a:left>
            <a:ln w="12700" cap="flat">
              <a:solidFill>
                <a:srgbClr val="565559"/>
              </a:solidFill>
              <a:prstDash val="solid"/>
              <a:round/>
            </a:ln>
          </a:left>
          <a:right>
            <a:ln w="12700" cap="flat">
              <a:solidFill>
                <a:srgbClr val="565559"/>
              </a:solidFill>
              <a:prstDash val="solid"/>
              <a:round/>
            </a:ln>
          </a:right>
          <a:top>
            <a:ln w="12700" cap="flat">
              <a:solidFill>
                <a:srgbClr val="565559"/>
              </a:solidFill>
              <a:prstDash val="solid"/>
              <a:round/>
            </a:ln>
          </a:top>
          <a:bottom>
            <a:ln w="12700" cap="flat">
              <a:solidFill>
                <a:srgbClr val="565559"/>
              </a:solidFill>
              <a:prstDash val="solid"/>
              <a:round/>
            </a:ln>
          </a:bottom>
          <a:insideH>
            <a:ln w="12700" cap="flat">
              <a:solidFill>
                <a:srgbClr val="565559"/>
              </a:solidFill>
              <a:prstDash val="solid"/>
              <a:round/>
            </a:ln>
          </a:insideH>
          <a:insideV>
            <a:ln w="12700" cap="flat">
              <a:solidFill>
                <a:srgbClr val="565559"/>
              </a:solidFill>
              <a:prstDash val="solid"/>
              <a:round/>
            </a:ln>
          </a:insideV>
        </a:tcBdr>
        <a:fill>
          <a:solidFill>
            <a:srgbClr val="565559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565559"/>
        </a:fontRef>
        <a:srgbClr val="565559"/>
      </a:tcTxStyle>
      <a:tcStyle>
        <a:tcBdr>
          <a:left>
            <a:ln w="12700" cap="flat">
              <a:solidFill>
                <a:srgbClr val="565559"/>
              </a:solidFill>
              <a:prstDash val="solid"/>
              <a:round/>
            </a:ln>
          </a:left>
          <a:right>
            <a:ln w="12700" cap="flat">
              <a:solidFill>
                <a:srgbClr val="565559"/>
              </a:solidFill>
              <a:prstDash val="solid"/>
              <a:round/>
            </a:ln>
          </a:right>
          <a:top>
            <a:ln w="12700" cap="flat">
              <a:solidFill>
                <a:srgbClr val="565559"/>
              </a:solidFill>
              <a:prstDash val="solid"/>
              <a:round/>
            </a:ln>
          </a:top>
          <a:bottom>
            <a:ln w="12700" cap="flat">
              <a:solidFill>
                <a:srgbClr val="565559"/>
              </a:solidFill>
              <a:prstDash val="solid"/>
              <a:round/>
            </a:ln>
          </a:bottom>
          <a:insideH>
            <a:ln w="12700" cap="flat">
              <a:solidFill>
                <a:srgbClr val="565559"/>
              </a:solidFill>
              <a:prstDash val="solid"/>
              <a:round/>
            </a:ln>
          </a:insideH>
          <a:insideV>
            <a:ln w="12700" cap="flat">
              <a:solidFill>
                <a:srgbClr val="565559"/>
              </a:solidFill>
              <a:prstDash val="solid"/>
              <a:round/>
            </a:ln>
          </a:insideV>
        </a:tcBdr>
        <a:fill>
          <a:solidFill>
            <a:srgbClr val="565559">
              <a:alpha val="20000"/>
            </a:srgbClr>
          </a:solidFill>
        </a:fill>
      </a:tcStyle>
    </a:firstCol>
    <a:lastRow>
      <a:tcTxStyle b="on" i="off">
        <a:fontRef idx="major">
          <a:srgbClr val="565559"/>
        </a:fontRef>
        <a:srgbClr val="565559"/>
      </a:tcTxStyle>
      <a:tcStyle>
        <a:tcBdr>
          <a:left>
            <a:ln w="12700" cap="flat">
              <a:solidFill>
                <a:srgbClr val="565559"/>
              </a:solidFill>
              <a:prstDash val="solid"/>
              <a:round/>
            </a:ln>
          </a:left>
          <a:right>
            <a:ln w="12700" cap="flat">
              <a:solidFill>
                <a:srgbClr val="565559"/>
              </a:solidFill>
              <a:prstDash val="solid"/>
              <a:round/>
            </a:ln>
          </a:right>
          <a:top>
            <a:ln w="50800" cap="flat">
              <a:solidFill>
                <a:srgbClr val="565559"/>
              </a:solidFill>
              <a:prstDash val="solid"/>
              <a:round/>
            </a:ln>
          </a:top>
          <a:bottom>
            <a:ln w="12700" cap="flat">
              <a:solidFill>
                <a:srgbClr val="565559"/>
              </a:solidFill>
              <a:prstDash val="solid"/>
              <a:round/>
            </a:ln>
          </a:bottom>
          <a:insideH>
            <a:ln w="12700" cap="flat">
              <a:solidFill>
                <a:srgbClr val="565559"/>
              </a:solidFill>
              <a:prstDash val="solid"/>
              <a:round/>
            </a:ln>
          </a:insideH>
          <a:insideV>
            <a:ln w="12700" cap="flat">
              <a:solidFill>
                <a:srgbClr val="565559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65559"/>
        </a:fontRef>
        <a:srgbClr val="565559"/>
      </a:tcTxStyle>
      <a:tcStyle>
        <a:tcBdr>
          <a:left>
            <a:ln w="12700" cap="flat">
              <a:solidFill>
                <a:srgbClr val="565559"/>
              </a:solidFill>
              <a:prstDash val="solid"/>
              <a:round/>
            </a:ln>
          </a:left>
          <a:right>
            <a:ln w="12700" cap="flat">
              <a:solidFill>
                <a:srgbClr val="565559"/>
              </a:solidFill>
              <a:prstDash val="solid"/>
              <a:round/>
            </a:ln>
          </a:right>
          <a:top>
            <a:ln w="12700" cap="flat">
              <a:solidFill>
                <a:srgbClr val="565559"/>
              </a:solidFill>
              <a:prstDash val="solid"/>
              <a:round/>
            </a:ln>
          </a:top>
          <a:bottom>
            <a:ln w="25400" cap="flat">
              <a:solidFill>
                <a:srgbClr val="565559"/>
              </a:solidFill>
              <a:prstDash val="solid"/>
              <a:round/>
            </a:ln>
          </a:bottom>
          <a:insideH>
            <a:ln w="12700" cap="flat">
              <a:solidFill>
                <a:srgbClr val="565559"/>
              </a:solidFill>
              <a:prstDash val="solid"/>
              <a:round/>
            </a:ln>
          </a:insideH>
          <a:insideV>
            <a:ln w="12700" cap="flat">
              <a:solidFill>
                <a:srgbClr val="565559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515251" latinLnBrk="0">
      <a:defRPr sz="1200">
        <a:solidFill>
          <a:srgbClr val="565559"/>
        </a:solidFill>
        <a:latin typeface="+mj-lt"/>
        <a:ea typeface="+mj-ea"/>
        <a:cs typeface="+mj-cs"/>
        <a:sym typeface="Calibri"/>
      </a:defRPr>
    </a:lvl1pPr>
    <a:lvl2pPr indent="228600" defTabSz="1515251" latinLnBrk="0">
      <a:defRPr sz="1200">
        <a:solidFill>
          <a:srgbClr val="565559"/>
        </a:solidFill>
        <a:latin typeface="+mj-lt"/>
        <a:ea typeface="+mj-ea"/>
        <a:cs typeface="+mj-cs"/>
        <a:sym typeface="Calibri"/>
      </a:defRPr>
    </a:lvl2pPr>
    <a:lvl3pPr indent="457200" defTabSz="1515251" latinLnBrk="0">
      <a:defRPr sz="1200">
        <a:solidFill>
          <a:srgbClr val="565559"/>
        </a:solidFill>
        <a:latin typeface="+mj-lt"/>
        <a:ea typeface="+mj-ea"/>
        <a:cs typeface="+mj-cs"/>
        <a:sym typeface="Calibri"/>
      </a:defRPr>
    </a:lvl3pPr>
    <a:lvl4pPr indent="685800" defTabSz="1515251" latinLnBrk="0">
      <a:defRPr sz="1200">
        <a:solidFill>
          <a:srgbClr val="565559"/>
        </a:solidFill>
        <a:latin typeface="+mj-lt"/>
        <a:ea typeface="+mj-ea"/>
        <a:cs typeface="+mj-cs"/>
        <a:sym typeface="Calibri"/>
      </a:defRPr>
    </a:lvl4pPr>
    <a:lvl5pPr indent="914400" defTabSz="1515251" latinLnBrk="0">
      <a:defRPr sz="1200">
        <a:solidFill>
          <a:srgbClr val="565559"/>
        </a:solidFill>
        <a:latin typeface="+mj-lt"/>
        <a:ea typeface="+mj-ea"/>
        <a:cs typeface="+mj-cs"/>
        <a:sym typeface="Calibri"/>
      </a:defRPr>
    </a:lvl5pPr>
    <a:lvl6pPr indent="1143000" defTabSz="1515251" latinLnBrk="0">
      <a:defRPr sz="1200">
        <a:solidFill>
          <a:srgbClr val="565559"/>
        </a:solidFill>
        <a:latin typeface="+mj-lt"/>
        <a:ea typeface="+mj-ea"/>
        <a:cs typeface="+mj-cs"/>
        <a:sym typeface="Calibri"/>
      </a:defRPr>
    </a:lvl6pPr>
    <a:lvl7pPr indent="1371600" defTabSz="1515251" latinLnBrk="0">
      <a:defRPr sz="1200">
        <a:solidFill>
          <a:srgbClr val="565559"/>
        </a:solidFill>
        <a:latin typeface="+mj-lt"/>
        <a:ea typeface="+mj-ea"/>
        <a:cs typeface="+mj-cs"/>
        <a:sym typeface="Calibri"/>
      </a:defRPr>
    </a:lvl7pPr>
    <a:lvl8pPr indent="1600200" defTabSz="1515251" latinLnBrk="0">
      <a:defRPr sz="1200">
        <a:solidFill>
          <a:srgbClr val="565559"/>
        </a:solidFill>
        <a:latin typeface="+mj-lt"/>
        <a:ea typeface="+mj-ea"/>
        <a:cs typeface="+mj-cs"/>
        <a:sym typeface="Calibri"/>
      </a:defRPr>
    </a:lvl8pPr>
    <a:lvl9pPr indent="1828800" defTabSz="1515251" latinLnBrk="0">
      <a:defRPr sz="1200">
        <a:solidFill>
          <a:srgbClr val="565559"/>
        </a:solidFill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754380" y="5113020"/>
            <a:ext cx="8549641" cy="352806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508760" y="9326880"/>
            <a:ext cx="7040881" cy="420624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989799"/>
                </a:solidFill>
              </a:defRPr>
            </a:lvl1pPr>
            <a:lvl2pPr marL="0" indent="757625" algn="ctr">
              <a:buSzTx/>
              <a:buFontTx/>
              <a:buNone/>
              <a:defRPr>
                <a:solidFill>
                  <a:srgbClr val="989799"/>
                </a:solidFill>
              </a:defRPr>
            </a:lvl2pPr>
            <a:lvl3pPr marL="0" indent="1515251" algn="ctr">
              <a:buSzTx/>
              <a:buFontTx/>
              <a:buNone/>
              <a:defRPr>
                <a:solidFill>
                  <a:srgbClr val="989799"/>
                </a:solidFill>
              </a:defRPr>
            </a:lvl3pPr>
            <a:lvl4pPr marL="0" indent="2272877" algn="ctr">
              <a:buSzTx/>
              <a:buFontTx/>
              <a:buNone/>
              <a:defRPr>
                <a:solidFill>
                  <a:srgbClr val="989799"/>
                </a:solidFill>
              </a:defRPr>
            </a:lvl4pPr>
            <a:lvl5pPr marL="0" indent="3030503" algn="ctr">
              <a:buSzTx/>
              <a:buFontTx/>
              <a:buNone/>
              <a:defRPr>
                <a:solidFill>
                  <a:srgbClr val="989799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8022272" y="1581150"/>
            <a:ext cx="2488408" cy="3370707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553561" y="1581150"/>
            <a:ext cx="7301072" cy="3370707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xfrm>
            <a:off x="794543" y="10576560"/>
            <a:ext cx="8549642" cy="3268981"/>
          </a:xfrm>
          <a:prstGeom prst="rect">
            <a:avLst/>
          </a:prstGeom>
        </p:spPr>
        <p:txBody>
          <a:bodyPr anchor="t"/>
          <a:lstStyle>
            <a:lvl1pPr algn="l">
              <a:defRPr b="1" cap="all" sz="66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794543" y="6976112"/>
            <a:ext cx="8549642" cy="360045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700"/>
              </a:spcBef>
              <a:buSzTx/>
              <a:buFontTx/>
              <a:buNone/>
              <a:defRPr sz="3300">
                <a:solidFill>
                  <a:srgbClr val="989799"/>
                </a:solidFill>
              </a:defRPr>
            </a:lvl1pPr>
            <a:lvl2pPr marL="0" indent="757625">
              <a:spcBef>
                <a:spcPts val="700"/>
              </a:spcBef>
              <a:buSzTx/>
              <a:buFontTx/>
              <a:buNone/>
              <a:defRPr sz="3300">
                <a:solidFill>
                  <a:srgbClr val="989799"/>
                </a:solidFill>
              </a:defRPr>
            </a:lvl2pPr>
            <a:lvl3pPr marL="0" indent="1515251">
              <a:spcBef>
                <a:spcPts val="700"/>
              </a:spcBef>
              <a:buSzTx/>
              <a:buFontTx/>
              <a:buNone/>
              <a:defRPr sz="3300">
                <a:solidFill>
                  <a:srgbClr val="989799"/>
                </a:solidFill>
              </a:defRPr>
            </a:lvl3pPr>
            <a:lvl4pPr marL="0" indent="2272877">
              <a:spcBef>
                <a:spcPts val="700"/>
              </a:spcBef>
              <a:buSzTx/>
              <a:buFontTx/>
              <a:buNone/>
              <a:defRPr sz="3300">
                <a:solidFill>
                  <a:srgbClr val="989799"/>
                </a:solidFill>
              </a:defRPr>
            </a:lvl4pPr>
            <a:lvl5pPr marL="0" indent="3030503">
              <a:spcBef>
                <a:spcPts val="700"/>
              </a:spcBef>
              <a:buSzTx/>
              <a:buFontTx/>
              <a:buNone/>
              <a:defRPr sz="3300">
                <a:solidFill>
                  <a:srgbClr val="989799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xfrm>
            <a:off x="553561" y="9216390"/>
            <a:ext cx="4894740" cy="26071830"/>
          </a:xfrm>
          <a:prstGeom prst="rect">
            <a:avLst/>
          </a:prstGeom>
        </p:spPr>
        <p:txBody>
          <a:bodyPr/>
          <a:lstStyle>
            <a:lvl1pPr>
              <a:spcBef>
                <a:spcPts val="1100"/>
              </a:spcBef>
              <a:defRPr sz="4600"/>
            </a:lvl1pPr>
            <a:lvl2pPr marL="1302169" indent="-544543">
              <a:spcBef>
                <a:spcPts val="1100"/>
              </a:spcBef>
              <a:defRPr sz="4600"/>
            </a:lvl2pPr>
            <a:lvl3pPr marL="2043294" indent="-528042">
              <a:spcBef>
                <a:spcPts val="1100"/>
              </a:spcBef>
              <a:defRPr sz="4600"/>
            </a:lvl3pPr>
            <a:lvl4pPr marL="2853724" indent="-580846">
              <a:spcBef>
                <a:spcPts val="1100"/>
              </a:spcBef>
              <a:defRPr sz="4600"/>
            </a:lvl4pPr>
            <a:lvl5pPr marL="3611351" indent="-580846">
              <a:spcBef>
                <a:spcPts val="1100"/>
              </a:spcBef>
              <a:defRPr sz="4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502919" y="3684270"/>
            <a:ext cx="4444209" cy="153543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900"/>
              </a:spcBef>
              <a:buSzTx/>
              <a:buFontTx/>
              <a:buNone/>
              <a:defRPr b="1" sz="4000"/>
            </a:lvl1pPr>
            <a:lvl2pPr marL="0" indent="757625">
              <a:spcBef>
                <a:spcPts val="900"/>
              </a:spcBef>
              <a:buSzTx/>
              <a:buFontTx/>
              <a:buNone/>
              <a:defRPr b="1" sz="4000"/>
            </a:lvl2pPr>
            <a:lvl3pPr marL="0" indent="1515251">
              <a:spcBef>
                <a:spcPts val="900"/>
              </a:spcBef>
              <a:buSzTx/>
              <a:buFontTx/>
              <a:buNone/>
              <a:defRPr b="1" sz="4000"/>
            </a:lvl3pPr>
            <a:lvl4pPr marL="0" indent="2272877">
              <a:spcBef>
                <a:spcPts val="900"/>
              </a:spcBef>
              <a:buSzTx/>
              <a:buFontTx/>
              <a:buNone/>
              <a:defRPr b="1" sz="4000"/>
            </a:lvl4pPr>
            <a:lvl5pPr marL="0" indent="3030503">
              <a:spcBef>
                <a:spcPts val="900"/>
              </a:spcBef>
              <a:buSzTx/>
              <a:buFontTx/>
              <a:buNone/>
              <a:defRPr b="1" sz="4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/>
          <p:nvPr>
            <p:ph type="body" sz="quarter" idx="13"/>
          </p:nvPr>
        </p:nvSpPr>
        <p:spPr>
          <a:xfrm>
            <a:off x="5109528" y="3684270"/>
            <a:ext cx="4445954" cy="1535430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900"/>
              </a:spcBef>
              <a:buSzTx/>
              <a:buFontTx/>
              <a:buNone/>
              <a:defRPr b="1" sz="4000"/>
            </a:pPr>
          </a:p>
        </p:txBody>
      </p:sp>
      <p:sp>
        <p:nvSpPr>
          <p:cNvPr id="50" name="Shape 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xfrm>
            <a:off x="502920" y="655319"/>
            <a:ext cx="3309146" cy="2788922"/>
          </a:xfrm>
          <a:prstGeom prst="rect">
            <a:avLst/>
          </a:prstGeom>
        </p:spPr>
        <p:txBody>
          <a:bodyPr anchor="b"/>
          <a:lstStyle>
            <a:lvl1pPr algn="l">
              <a:defRPr b="1" sz="33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xfrm>
            <a:off x="3932554" y="655320"/>
            <a:ext cx="5622926" cy="1404747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/>
          <p:nvPr>
            <p:ph type="body" sz="half" idx="13"/>
          </p:nvPr>
        </p:nvSpPr>
        <p:spPr>
          <a:xfrm>
            <a:off x="502921" y="3444240"/>
            <a:ext cx="3309144" cy="1125855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300"/>
            </a:pPr>
          </a:p>
        </p:txBody>
      </p:sp>
      <p:sp>
        <p:nvSpPr>
          <p:cNvPr id="75" name="Shape 7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xfrm>
            <a:off x="1971517" y="11521440"/>
            <a:ext cx="6035041" cy="1360172"/>
          </a:xfrm>
          <a:prstGeom prst="rect">
            <a:avLst/>
          </a:prstGeom>
        </p:spPr>
        <p:txBody>
          <a:bodyPr anchor="b"/>
          <a:lstStyle>
            <a:lvl1pPr algn="l">
              <a:defRPr b="1" sz="33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Shape 83"/>
          <p:cNvSpPr/>
          <p:nvPr>
            <p:ph type="pic" sz="half" idx="13"/>
          </p:nvPr>
        </p:nvSpPr>
        <p:spPr>
          <a:xfrm>
            <a:off x="1971517" y="1470660"/>
            <a:ext cx="6035041" cy="98755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1971517" y="12881610"/>
            <a:ext cx="6035041" cy="19316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SzTx/>
              <a:buFontTx/>
              <a:buNone/>
              <a:defRPr sz="2300"/>
            </a:lvl1pPr>
            <a:lvl2pPr marL="0" indent="757625">
              <a:spcBef>
                <a:spcPts val="500"/>
              </a:spcBef>
              <a:buSzTx/>
              <a:buFontTx/>
              <a:buNone/>
              <a:defRPr sz="2300"/>
            </a:lvl2pPr>
            <a:lvl3pPr marL="0" indent="1515251">
              <a:spcBef>
                <a:spcPts val="500"/>
              </a:spcBef>
              <a:buSzTx/>
              <a:buFontTx/>
              <a:buNone/>
              <a:defRPr sz="2300"/>
            </a:lvl3pPr>
            <a:lvl4pPr marL="0" indent="2272877">
              <a:spcBef>
                <a:spcPts val="500"/>
              </a:spcBef>
              <a:buSzTx/>
              <a:buFontTx/>
              <a:buNone/>
              <a:defRPr sz="2300"/>
            </a:lvl4pPr>
            <a:lvl5pPr marL="0" indent="3030503">
              <a:spcBef>
                <a:spcPts val="500"/>
              </a:spcBef>
              <a:buSzTx/>
              <a:buFontTx/>
              <a:buNone/>
              <a:defRPr sz="23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B2B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502919" y="659130"/>
            <a:ext cx="9052561" cy="274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5762" tIns="75762" rIns="75762" bIns="75762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502919" y="3840481"/>
            <a:ext cx="9052561" cy="10862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5762" tIns="75762" rIns="75762" bIns="75762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24851" y="15471577"/>
            <a:ext cx="430629" cy="443627"/>
          </a:xfrm>
          <a:prstGeom prst="rect">
            <a:avLst/>
          </a:prstGeom>
          <a:ln w="12700">
            <a:miter lim="400000"/>
          </a:ln>
        </p:spPr>
        <p:txBody>
          <a:bodyPr wrap="none" lIns="75762" tIns="75762" rIns="75762" bIns="75762" anchor="ctr">
            <a:spAutoFit/>
          </a:bodyPr>
          <a:lstStyle>
            <a:lvl1pPr algn="r">
              <a:defRPr sz="2000">
                <a:solidFill>
                  <a:srgbClr val="98979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568220" marR="0" indent="-568220" algn="l" defTabSz="1515251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1pPr>
      <a:lvl2pPr marL="1303198" marR="0" indent="-545572" algn="l" defTabSz="1515251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5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2pPr>
      <a:lvl3pPr marL="2017179" marR="0" indent="-501927" algn="l" defTabSz="1515251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3pPr>
      <a:lvl4pPr marL="2881274" marR="0" indent="-608396" algn="l" defTabSz="1515251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5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4pPr>
      <a:lvl5pPr marL="3638901" marR="0" indent="-608396" algn="l" defTabSz="1515251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5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5pPr>
      <a:lvl6pPr marL="4396527" marR="0" indent="-608396" algn="l" defTabSz="1515251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6pPr>
      <a:lvl7pPr marL="5154153" marR="0" indent="-608396" algn="l" defTabSz="1515251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7pPr>
      <a:lvl8pPr marL="5911779" marR="0" indent="-608396" algn="l" defTabSz="1515251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8pPr>
      <a:lvl9pPr marL="6669405" marR="0" indent="-608396" algn="l" defTabSz="1515251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300" u="none">
          <a:ln>
            <a:noFill/>
          </a:ln>
          <a:solidFill>
            <a:srgbClr val="565559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757625" algn="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515251" algn="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2272877" algn="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3030503" algn="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3788131" algn="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4545757" algn="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5303382" algn="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6061009" algn="r" defTabSz="15152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ctrTitle"/>
          </p:nvPr>
        </p:nvSpPr>
        <p:spPr>
          <a:xfrm>
            <a:off x="0" y="0"/>
            <a:ext cx="10058400" cy="2514600"/>
          </a:xfrm>
          <a:prstGeom prst="rect">
            <a:avLst/>
          </a:prstGeom>
          <a:gradFill>
            <a:gsLst>
              <a:gs pos="0">
                <a:schemeClr val="accent6"/>
              </a:gs>
              <a:gs pos="45000">
                <a:schemeClr val="accent4"/>
              </a:gs>
              <a:gs pos="70000">
                <a:schemeClr val="accent5"/>
              </a:gs>
            </a:gsLst>
          </a:gra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Marketing Team</a:t>
            </a:r>
          </a:p>
        </p:txBody>
      </p:sp>
      <p:grpSp>
        <p:nvGrpSpPr>
          <p:cNvPr id="120" name="Group 120"/>
          <p:cNvGrpSpPr/>
          <p:nvPr/>
        </p:nvGrpSpPr>
        <p:grpSpPr>
          <a:xfrm>
            <a:off x="304800" y="2666999"/>
            <a:ext cx="9448800" cy="12649201"/>
            <a:chOff x="0" y="0"/>
            <a:chExt cx="9448800" cy="12649200"/>
          </a:xfrm>
        </p:grpSpPr>
        <p:sp>
          <p:nvSpPr>
            <p:cNvPr id="113" name="Shape 113"/>
            <p:cNvSpPr/>
            <p:nvPr/>
          </p:nvSpPr>
          <p:spPr>
            <a:xfrm>
              <a:off x="0" y="4267200"/>
              <a:ext cx="9448800" cy="4114800"/>
            </a:xfrm>
            <a:prstGeom prst="rect">
              <a:avLst/>
            </a:prstGeom>
            <a:solidFill>
              <a:schemeClr val="accent1"/>
            </a:solidFill>
            <a:ln w="25400" cap="flat">
              <a:solidFill>
                <a:srgbClr val="AEAEA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grpSp>
          <p:nvGrpSpPr>
            <p:cNvPr id="116" name="Group 116"/>
            <p:cNvGrpSpPr/>
            <p:nvPr/>
          </p:nvGrpSpPr>
          <p:grpSpPr>
            <a:xfrm>
              <a:off x="0" y="8534400"/>
              <a:ext cx="9448800" cy="4114800"/>
              <a:chOff x="0" y="0"/>
              <a:chExt cx="9448800" cy="4114800"/>
            </a:xfrm>
          </p:grpSpPr>
          <p:sp>
            <p:nvSpPr>
              <p:cNvPr id="114" name="Shape 114"/>
              <p:cNvSpPr/>
              <p:nvPr/>
            </p:nvSpPr>
            <p:spPr>
              <a:xfrm>
                <a:off x="0" y="0"/>
                <a:ext cx="9448800" cy="4114800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AEAEAE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115" name="Shape 115"/>
              <p:cNvSpPr/>
              <p:nvPr/>
            </p:nvSpPr>
            <p:spPr>
              <a:xfrm>
                <a:off x="0" y="455930"/>
                <a:ext cx="9448800" cy="3202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/>
              <a:p>
                <a:pPr algn="ctr"/>
                <a:r>
                  <a:t>"It's an opportunity to get members engaged with all of the great learning and networking events offered by the chapter"</a:t>
                </a:r>
              </a:p>
              <a:p>
                <a:pPr algn="ctr"/>
                <a:r>
                  <a:t>"A great experience working with the diverse membership of the chapter"</a:t>
                </a:r>
              </a:p>
              <a:p>
                <a:pPr algn="ctr"/>
                <a:r>
                  <a:t>"What I've learned on the committee helps me to promote learning at my workplace"</a:t>
                </a:r>
              </a:p>
            </p:txBody>
          </p:sp>
        </p:grpSp>
        <p:grpSp>
          <p:nvGrpSpPr>
            <p:cNvPr id="119" name="Group 119"/>
            <p:cNvGrpSpPr/>
            <p:nvPr/>
          </p:nvGrpSpPr>
          <p:grpSpPr>
            <a:xfrm>
              <a:off x="0" y="-1"/>
              <a:ext cx="9448800" cy="4114801"/>
              <a:chOff x="0" y="0"/>
              <a:chExt cx="9448800" cy="4114800"/>
            </a:xfrm>
          </p:grpSpPr>
          <p:sp>
            <p:nvSpPr>
              <p:cNvPr id="117" name="Shape 117"/>
              <p:cNvSpPr/>
              <p:nvPr/>
            </p:nvSpPr>
            <p:spPr>
              <a:xfrm>
                <a:off x="0" y="0"/>
                <a:ext cx="9448800" cy="4114800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565559"/>
                </a:solidFill>
                <a:prstDash val="solid"/>
                <a:round/>
              </a:ln>
              <a:effectLst>
                <a:outerShdw sx="100000" sy="100000" kx="0" ky="0" algn="b" rotWithShape="0" blurRad="0" dist="50800" dir="0">
                  <a:srgbClr val="000000"/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118" name="Shape 118"/>
              <p:cNvSpPr/>
              <p:nvPr/>
            </p:nvSpPr>
            <p:spPr>
              <a:xfrm>
                <a:off x="0" y="455930"/>
                <a:ext cx="9448800" cy="3202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/>
              <a:p>
                <a:pPr/>
                <a:r>
                  <a:t>The Marketing Team:</a:t>
                </a:r>
                <a:endParaRPr>
                  <a:solidFill>
                    <a:srgbClr val="B3B2B3"/>
                  </a:solidFill>
                </a:endParaRPr>
              </a:p>
              <a:p>
                <a:pPr lvl="1" marL="757625" indent="0">
                  <a:buSzPct val="100000"/>
                  <a:buFont typeface="Arial"/>
                  <a:buChar char="•"/>
                </a:pPr>
                <a:r>
                  <a:t>Designs and Distributes the Event Watch</a:t>
                </a:r>
                <a:endParaRPr>
                  <a:solidFill>
                    <a:srgbClr val="B3B2B3"/>
                  </a:solidFill>
                </a:endParaRPr>
              </a:p>
              <a:p>
                <a:pPr lvl="1" marL="757625" indent="0">
                  <a:buSzPct val="100000"/>
                  <a:buFont typeface="Arial"/>
                  <a:buChar char="•"/>
                </a:pPr>
                <a:r>
                  <a:t>Designs and Distributes the Newsletter</a:t>
                </a:r>
              </a:p>
              <a:p>
                <a:pPr lvl="1" marL="757625" indent="0">
                  <a:buSzPct val="100000"/>
                  <a:buFont typeface="Arial"/>
                  <a:buChar char="•"/>
                </a:pPr>
                <a:r>
                  <a:t>Publicity of events through social media</a:t>
                </a:r>
              </a:p>
              <a:p>
                <a:pPr lvl="1" marL="757625" indent="0">
                  <a:buSzPct val="100000"/>
                  <a:buFont typeface="Arial"/>
                  <a:buChar char="•"/>
                </a:pPr>
                <a:r>
                  <a:t>Design of promotional materials</a:t>
                </a:r>
              </a:p>
              <a:p>
                <a:pPr lvl="1" marL="757625" indent="0">
                  <a:buSzPct val="100000"/>
                  <a:buFont typeface="Arial"/>
                  <a:buChar char="•"/>
                </a:pPr>
                <a:r>
                  <a:t>Promotion of Employee Learning Week </a:t>
                </a:r>
                <a:endParaRPr>
                  <a:solidFill>
                    <a:srgbClr val="B3B2B3"/>
                  </a:solidFill>
                </a:endParaRPr>
              </a:p>
            </p:txBody>
          </p:sp>
        </p:grpSp>
      </p:grpSp>
      <p:pic>
        <p:nvPicPr>
          <p:cNvPr id="121" name="image1.png" descr="Central-Pennsylvani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89035" y="15468601"/>
            <a:ext cx="3387965" cy="8007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3512449B-1694-4B46-94A6-443C0D3FB9BB-L0-00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8085" y="6937896"/>
            <a:ext cx="5798081" cy="41074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DD1C63FE-203A-4BF7-A1CF-BFC7651EAE43-L0-001.jpeg"/>
          <p:cNvPicPr>
            <a:picLocks noChangeAspect="1"/>
          </p:cNvPicPr>
          <p:nvPr/>
        </p:nvPicPr>
        <p:blipFill>
          <a:blip r:embed="rId4">
            <a:extLst/>
          </a:blip>
          <a:srcRect l="0" t="16848" r="0" b="0"/>
          <a:stretch>
            <a:fillRect/>
          </a:stretch>
        </p:blipFill>
        <p:spPr>
          <a:xfrm>
            <a:off x="6153438" y="6937898"/>
            <a:ext cx="3646774" cy="214814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B636DF26-60B5-4767-91DA-7338049618D5-L0-001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154142" y="8744591"/>
            <a:ext cx="1725534" cy="230071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035562BC-866D-43C3-B4B9-92B821F89A2A-L0-001.jpeg"/>
          <p:cNvPicPr>
            <a:picLocks noChangeAspect="1"/>
          </p:cNvPicPr>
          <p:nvPr/>
        </p:nvPicPr>
        <p:blipFill>
          <a:blip r:embed="rId6">
            <a:extLst/>
          </a:blip>
          <a:srcRect l="0" t="0" r="31891" b="0"/>
          <a:stretch>
            <a:fillRect/>
          </a:stretch>
        </p:blipFill>
        <p:spPr>
          <a:xfrm>
            <a:off x="7896947" y="8747740"/>
            <a:ext cx="1864135" cy="22944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565559"/>
      </a:dk1>
      <a:lt1>
        <a:srgbClr val="B3B2B3"/>
      </a:lt1>
      <a:dk2>
        <a:srgbClr val="A7A7A7"/>
      </a:dk2>
      <a:lt2>
        <a:srgbClr val="535353"/>
      </a:lt2>
      <a:accent1>
        <a:srgbClr val="EFEFEF"/>
      </a:accent1>
      <a:accent2>
        <a:srgbClr val="DBD9D6"/>
      </a:accent2>
      <a:accent3>
        <a:srgbClr val="7B7A78"/>
      </a:accent3>
      <a:accent4>
        <a:srgbClr val="FF4D00"/>
      </a:accent4>
      <a:accent5>
        <a:srgbClr val="C10013"/>
      </a:accent5>
      <a:accent6>
        <a:srgbClr val="FFB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3B2B3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151525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565559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151525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565559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565559"/>
      </a:dk1>
      <a:lt1>
        <a:srgbClr val="445904"/>
      </a:lt1>
      <a:dk2>
        <a:srgbClr val="A7A7A7"/>
      </a:dk2>
      <a:lt2>
        <a:srgbClr val="535353"/>
      </a:lt2>
      <a:accent1>
        <a:srgbClr val="EFEFEF"/>
      </a:accent1>
      <a:accent2>
        <a:srgbClr val="DBD9D6"/>
      </a:accent2>
      <a:accent3>
        <a:srgbClr val="7B7A78"/>
      </a:accent3>
      <a:accent4>
        <a:srgbClr val="FF4D00"/>
      </a:accent4>
      <a:accent5>
        <a:srgbClr val="C10013"/>
      </a:accent5>
      <a:accent6>
        <a:srgbClr val="FFB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3B2B3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151525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565559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151525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565559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