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1">
          <p15:clr>
            <a:srgbClr val="A4A3A4"/>
          </p15:clr>
        </p15:guide>
        <p15:guide id="2" pos="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00"/>
    <a:srgbClr val="56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442" y="58"/>
      </p:cViewPr>
      <p:guideLst>
        <p:guide orient="horz" pos="641"/>
        <p:guide pos="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640286"/>
            <a:ext cx="9144000" cy="217714"/>
          </a:xfrm>
          <a:prstGeom prst="rect">
            <a:avLst/>
          </a:prstGeom>
        </p:spPr>
      </p:pic>
      <p:pic>
        <p:nvPicPr>
          <p:cNvPr id="8" name="Picture 7" descr="ATD_only_rgb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952030"/>
            <a:ext cx="714756" cy="4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3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655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3200" kern="1200">
          <a:solidFill>
            <a:srgbClr val="5655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800" kern="1200">
          <a:solidFill>
            <a:srgbClr val="5655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400" kern="1200">
          <a:solidFill>
            <a:srgbClr val="5655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lement-b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4" y="-4503"/>
            <a:ext cx="9156009" cy="686700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55004"/>
            <a:ext cx="7772400" cy="17697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Where and How to Display Your Credential </a:t>
            </a:r>
          </a:p>
        </p:txBody>
      </p:sp>
      <p:pic>
        <p:nvPicPr>
          <p:cNvPr id="5" name="Picture 4" descr="ATD_lockup_h_lg_rgb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" y="-4503"/>
            <a:ext cx="3564279" cy="11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Display Your Credential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67B5F6-FA64-4B93-85B3-240551AB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signature (including your email auto-signature and letters, etc.)</a:t>
            </a:r>
          </a:p>
          <a:p>
            <a:r>
              <a:rPr lang="en-US" dirty="0"/>
              <a:t>As a credential after your name on professional and social websites (e.g. the ATD site, LinkedIn, other groups you may belong to)</a:t>
            </a:r>
          </a:p>
          <a:p>
            <a:r>
              <a:rPr lang="en-US" dirty="0"/>
              <a:t>On your business card</a:t>
            </a:r>
          </a:p>
          <a:p>
            <a:r>
              <a:rPr lang="en-US" dirty="0"/>
              <a:t>On your personal website, if you have one</a:t>
            </a:r>
          </a:p>
          <a:p>
            <a:r>
              <a:rPr lang="en-US" dirty="0"/>
              <a:t>On business proposals </a:t>
            </a:r>
          </a:p>
        </p:txBody>
      </p:sp>
    </p:spTree>
    <p:extLst>
      <p:ext uri="{BB962C8B-B14F-4D97-AF65-F5344CB8AC3E}">
        <p14:creationId xmlns:p14="http://schemas.microsoft.com/office/powerpoint/2010/main" val="291385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Display Your Credential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892" y="1600200"/>
            <a:ext cx="506690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Jennifer Trainer, APTD</a:t>
            </a:r>
            <a:r>
              <a:rPr lang="en-US" baseline="30000" dirty="0"/>
              <a:t>®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Company Name</a:t>
            </a:r>
          </a:p>
          <a:p>
            <a:pPr marL="0" indent="0">
              <a:buNone/>
            </a:pPr>
            <a:r>
              <a:rPr lang="en-US" dirty="0"/>
              <a:t>Office: (888) 555-1234</a:t>
            </a:r>
          </a:p>
          <a:p>
            <a:pPr marL="0" indent="0">
              <a:buNone/>
            </a:pPr>
            <a:r>
              <a:rPr lang="en-US" dirty="0"/>
              <a:t>Mobile: (888) 555-9876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www.td.org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56047-32A1-4319-AD98-8CBA25C4F9E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9236" y="1417638"/>
            <a:ext cx="2868174" cy="31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0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Whitney HTF Medium</vt:lpstr>
      <vt:lpstr>Wingdings</vt:lpstr>
      <vt:lpstr>Office Theme</vt:lpstr>
      <vt:lpstr>PowerPoint Presentation</vt:lpstr>
      <vt:lpstr>Where to Display Your Credential</vt:lpstr>
      <vt:lpstr>How to Display Your Credential</vt:lpstr>
    </vt:vector>
  </TitlesOfParts>
  <Company>ASTD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 Levy</dc:creator>
  <cp:lastModifiedBy>Amber Bronder</cp:lastModifiedBy>
  <cp:revision>14</cp:revision>
  <dcterms:created xsi:type="dcterms:W3CDTF">2014-06-25T14:21:04Z</dcterms:created>
  <dcterms:modified xsi:type="dcterms:W3CDTF">2020-07-01T20:11:14Z</dcterms:modified>
</cp:coreProperties>
</file>