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4"/>
  </p:sldMasterIdLst>
  <p:notesMasterIdLst>
    <p:notesMasterId r:id="rId23"/>
  </p:notesMasterIdLst>
  <p:handoutMasterIdLst>
    <p:handoutMasterId r:id="rId24"/>
  </p:handoutMasterIdLst>
  <p:sldIdLst>
    <p:sldId id="496" r:id="rId5"/>
    <p:sldId id="592" r:id="rId6"/>
    <p:sldId id="591" r:id="rId7"/>
    <p:sldId id="508" r:id="rId8"/>
    <p:sldId id="549" r:id="rId9"/>
    <p:sldId id="928" r:id="rId10"/>
    <p:sldId id="935" r:id="rId11"/>
    <p:sldId id="929" r:id="rId12"/>
    <p:sldId id="937" r:id="rId13"/>
    <p:sldId id="938" r:id="rId14"/>
    <p:sldId id="934" r:id="rId15"/>
    <p:sldId id="932" r:id="rId16"/>
    <p:sldId id="936" r:id="rId17"/>
    <p:sldId id="939" r:id="rId18"/>
    <p:sldId id="598" r:id="rId19"/>
    <p:sldId id="298" r:id="rId20"/>
    <p:sldId id="565" r:id="rId21"/>
    <p:sldId id="537" r:id="rId22"/>
  </p:sldIdLst>
  <p:sldSz cx="12192000" cy="6858000"/>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CAB737-CB4E-DB90-A0BE-2024E711E252}" name="Torreano, Lisa" initials="LT" userId="S::Lisa.Torreano@daikinapplied.com::d5924a9e-45d3-497f-afc9-38a69db36085" providerId="AD"/>
  <p188:author id="{2E92AF42-57F6-54A3-CC27-77D5A573D99B}" name="Guest User" initials="GU" userId="S::urn:spo:anon#4ed48b93131eade1c24495b52c072beb84f1cb7ef1ad35e36a18ad3f72c31391::" providerId="AD"/>
  <p188:author id="{954644A0-291B-67CC-475B-78E478CD4F86}" name="adam.white.nac@gmail.com" initials="ad" userId="S::urn:spo:guest#adam.white.nac@gmail.com::" providerId="AD"/>
  <p188:author id="{761E19CF-B984-6452-1784-3C1FB256186C}" name="callanswaim94@gmail.com" initials="ca" userId="S::urn:spo:guest#callanswaim94@gmail.com::" providerId="AD"/>
  <p188:author id="{6A7690D1-EA0F-3E02-7BAC-41D76AEAE75B}" name="juliet.hart.nac@gmail.com" initials="ju" userId="S::urn:spo:guest#juliet.hart.nac@gmail.com::" providerId="AD"/>
  <p188:author id="{67C819DA-F6B2-9065-721B-6E2119BF0F03}" name="Krishna Clay" initials="KC" userId="d1561c6462e5297f" providerId="Windows Live"/>
  <p188:author id="{F7152DE5-620E-CF9A-A56B-F7EB07971B5D}" name="Lauren Abrahamson" initials="LA" userId="S::labrahamson@td.org::195af7fc-a6bb-4499-b3c2-c84cdeed42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ileen Terrell" initials="ET" lastIdx="5" clrIdx="0">
    <p:extLst>
      <p:ext uri="{19B8F6BF-5375-455C-9EA6-DF929625EA0E}">
        <p15:presenceInfo xmlns:p15="http://schemas.microsoft.com/office/powerpoint/2012/main" userId="a1e8cc8c0e544d76" providerId="Windows Live"/>
      </p:ext>
    </p:extLst>
  </p:cmAuthor>
  <p:cmAuthor id="2" name="Samantha Herman" initials="SH" lastIdx="3" clrIdx="1">
    <p:extLst>
      <p:ext uri="{19B8F6BF-5375-455C-9EA6-DF929625EA0E}">
        <p15:presenceInfo xmlns:p15="http://schemas.microsoft.com/office/powerpoint/2012/main" userId="S::SHerman@td.org::b81ec043-abdd-45ee-ac75-0731b0646c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E"/>
    <a:srgbClr val="F9812E"/>
    <a:srgbClr val="E4650E"/>
    <a:srgbClr val="FD9E1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65673-43D9-439D-D332-62A3AC735292}" v="214" dt="2026-04-09T17:58:24.660"/>
    <p1510:client id="{9D0AC520-95EA-C99E-C02A-7170B399CC2E}" v="4" dt="2026-04-09T17:59:00.160"/>
    <p1510:client id="{C88359E2-C725-35B3-BABF-B574828A6F08}" v="38" dt="2026-04-09T16:49:29.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guide orient="horz" pos="196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ice@candicehunt.com" userId="S::urn:spo:guest#candice@candicehunt.com::" providerId="AD" clId="Web-{C88359E2-C725-35B3-BABF-B574828A6F08}"/>
    <pc:docChg chg="modSld">
      <pc:chgData name="candice@candicehunt.com" userId="S::urn:spo:guest#candice@candicehunt.com::" providerId="AD" clId="Web-{C88359E2-C725-35B3-BABF-B574828A6F08}" dt="2026-04-09T16:49:27.591" v="36" actId="20577"/>
      <pc:docMkLst>
        <pc:docMk/>
      </pc:docMkLst>
      <pc:sldChg chg="modSp">
        <pc:chgData name="candice@candicehunt.com" userId="S::urn:spo:guest#candice@candicehunt.com::" providerId="AD" clId="Web-{C88359E2-C725-35B3-BABF-B574828A6F08}" dt="2026-04-09T16:49:27.591" v="36" actId="20577"/>
        <pc:sldMkLst>
          <pc:docMk/>
          <pc:sldMk cId="2970577960" sldId="929"/>
        </pc:sldMkLst>
        <pc:spChg chg="mod">
          <ac:chgData name="candice@candicehunt.com" userId="S::urn:spo:guest#candice@candicehunt.com::" providerId="AD" clId="Web-{C88359E2-C725-35B3-BABF-B574828A6F08}" dt="2026-04-09T16:49:27.591" v="36" actId="20577"/>
          <ac:spMkLst>
            <pc:docMk/>
            <pc:sldMk cId="2970577960" sldId="929"/>
            <ac:spMk id="2" creationId="{47ED1DCD-48F1-5511-92D0-20C233BCA28C}"/>
          </ac:spMkLst>
        </pc:spChg>
      </pc:sldChg>
    </pc:docChg>
  </pc:docChgLst>
  <pc:docChgLst>
    <pc:chgData name="Shruti Nallappa" userId="S::snallappa@td.org::e737ddd7-88ed-4b58-939f-c254844b78b1" providerId="AD" clId="Web-{D459EE8C-0F4D-2F02-2E76-F5539B7F89B2}"/>
    <pc:docChg chg="modSld">
      <pc:chgData name="Shruti Nallappa" userId="S::snallappa@td.org::e737ddd7-88ed-4b58-939f-c254844b78b1" providerId="AD" clId="Web-{D459EE8C-0F4D-2F02-2E76-F5539B7F89B2}" dt="2026-04-06T20:30:08.262" v="20" actId="20577"/>
      <pc:docMkLst>
        <pc:docMk/>
      </pc:docMkLst>
      <pc:sldChg chg="addSp delSp modSp">
        <pc:chgData name="Shruti Nallappa" userId="S::snallappa@td.org::e737ddd7-88ed-4b58-939f-c254844b78b1" providerId="AD" clId="Web-{D459EE8C-0F4D-2F02-2E76-F5539B7F89B2}" dt="2026-04-06T20:30:08.262" v="20" actId="20577"/>
        <pc:sldMkLst>
          <pc:docMk/>
          <pc:sldMk cId="2185840164" sldId="565"/>
        </pc:sldMkLst>
        <pc:spChg chg="mod">
          <ac:chgData name="Shruti Nallappa" userId="S::snallappa@td.org::e737ddd7-88ed-4b58-939f-c254844b78b1" providerId="AD" clId="Web-{D459EE8C-0F4D-2F02-2E76-F5539B7F89B2}" dt="2026-04-06T20:30:08.262" v="20" actId="20577"/>
          <ac:spMkLst>
            <pc:docMk/>
            <pc:sldMk cId="2185840164" sldId="565"/>
            <ac:spMk id="3" creationId="{60D49EA2-9436-57F2-8457-E91139FE81D8}"/>
          </ac:spMkLst>
        </pc:spChg>
        <pc:picChg chg="add mod">
          <ac:chgData name="Shruti Nallappa" userId="S::snallappa@td.org::e737ddd7-88ed-4b58-939f-c254844b78b1" providerId="AD" clId="Web-{D459EE8C-0F4D-2F02-2E76-F5539B7F89B2}" dt="2026-04-06T20:29:54.762" v="17" actId="1076"/>
          <ac:picMkLst>
            <pc:docMk/>
            <pc:sldMk cId="2185840164" sldId="565"/>
            <ac:picMk id="6" creationId="{CE7C3B23-B0AF-4E53-A1BC-5CCAA587B1B4}"/>
          </ac:picMkLst>
        </pc:picChg>
      </pc:sldChg>
      <pc:sldChg chg="modSp">
        <pc:chgData name="Shruti Nallappa" userId="S::snallappa@td.org::e737ddd7-88ed-4b58-939f-c254844b78b1" providerId="AD" clId="Web-{D459EE8C-0F4D-2F02-2E76-F5539B7F89B2}" dt="2026-04-06T20:12:31.366" v="2" actId="20577"/>
        <pc:sldMkLst>
          <pc:docMk/>
          <pc:sldMk cId="2970577960" sldId="929"/>
        </pc:sldMkLst>
        <pc:spChg chg="mod">
          <ac:chgData name="Shruti Nallappa" userId="S::snallappa@td.org::e737ddd7-88ed-4b58-939f-c254844b78b1" providerId="AD" clId="Web-{D459EE8C-0F4D-2F02-2E76-F5539B7F89B2}" dt="2026-04-06T20:12:31.366" v="2" actId="20577"/>
          <ac:spMkLst>
            <pc:docMk/>
            <pc:sldMk cId="2970577960" sldId="929"/>
            <ac:spMk id="2" creationId="{47ED1DCD-48F1-5511-92D0-20C233BCA28C}"/>
          </ac:spMkLst>
        </pc:spChg>
      </pc:sldChg>
    </pc:docChg>
  </pc:docChgLst>
  <pc:docChgLst>
    <pc:chgData name="callanswaim94@gmail.com" userId="S::urn:spo:guest#callanswaim94@gmail.com::" providerId="AD" clId="Web-{71D65673-43D9-439D-D332-62A3AC735292}"/>
    <pc:docChg chg="modSld">
      <pc:chgData name="callanswaim94@gmail.com" userId="S::urn:spo:guest#callanswaim94@gmail.com::" providerId="AD" clId="Web-{71D65673-43D9-439D-D332-62A3AC735292}" dt="2026-04-09T17:58:24.660" v="215" actId="1076"/>
      <pc:docMkLst>
        <pc:docMk/>
      </pc:docMkLst>
      <pc:sldChg chg="modNotes">
        <pc:chgData name="callanswaim94@gmail.com" userId="S::urn:spo:guest#callanswaim94@gmail.com::" providerId="AD" clId="Web-{71D65673-43D9-439D-D332-62A3AC735292}" dt="2026-04-09T17:55:05.036" v="203"/>
        <pc:sldMkLst>
          <pc:docMk/>
          <pc:sldMk cId="665922364" sldId="549"/>
        </pc:sldMkLst>
      </pc:sldChg>
      <pc:sldChg chg="modSp">
        <pc:chgData name="callanswaim94@gmail.com" userId="S::urn:spo:guest#callanswaim94@gmail.com::" providerId="AD" clId="Web-{71D65673-43D9-439D-D332-62A3AC735292}" dt="2026-04-09T17:21:58.193" v="93" actId="20577"/>
        <pc:sldMkLst>
          <pc:docMk/>
          <pc:sldMk cId="1571810877" sldId="928"/>
        </pc:sldMkLst>
        <pc:spChg chg="mod">
          <ac:chgData name="callanswaim94@gmail.com" userId="S::urn:spo:guest#callanswaim94@gmail.com::" providerId="AD" clId="Web-{71D65673-43D9-439D-D332-62A3AC735292}" dt="2026-04-09T17:21:58.193" v="93" actId="20577"/>
          <ac:spMkLst>
            <pc:docMk/>
            <pc:sldMk cId="1571810877" sldId="928"/>
            <ac:spMk id="5" creationId="{45D2E87B-F30A-6484-3F3F-18FB8EE465BB}"/>
          </ac:spMkLst>
        </pc:spChg>
      </pc:sldChg>
      <pc:sldChg chg="modSp">
        <pc:chgData name="callanswaim94@gmail.com" userId="S::urn:spo:guest#callanswaim94@gmail.com::" providerId="AD" clId="Web-{71D65673-43D9-439D-D332-62A3AC735292}" dt="2026-04-09T17:55:52.458" v="213" actId="20577"/>
        <pc:sldMkLst>
          <pc:docMk/>
          <pc:sldMk cId="2829932927" sldId="932"/>
        </pc:sldMkLst>
        <pc:spChg chg="mod">
          <ac:chgData name="callanswaim94@gmail.com" userId="S::urn:spo:guest#callanswaim94@gmail.com::" providerId="AD" clId="Web-{71D65673-43D9-439D-D332-62A3AC735292}" dt="2026-04-09T17:55:52.458" v="213" actId="20577"/>
          <ac:spMkLst>
            <pc:docMk/>
            <pc:sldMk cId="2829932927" sldId="932"/>
            <ac:spMk id="2" creationId="{65559E25-B880-5B87-BF28-26495989046E}"/>
          </ac:spMkLst>
        </pc:spChg>
      </pc:sldChg>
      <pc:sldChg chg="modSp">
        <pc:chgData name="callanswaim94@gmail.com" userId="S::urn:spo:guest#callanswaim94@gmail.com::" providerId="AD" clId="Web-{71D65673-43D9-439D-D332-62A3AC735292}" dt="2026-04-09T17:58:24.660" v="215" actId="1076"/>
        <pc:sldMkLst>
          <pc:docMk/>
          <pc:sldMk cId="665271030" sldId="938"/>
        </pc:sldMkLst>
        <pc:spChg chg="mod">
          <ac:chgData name="callanswaim94@gmail.com" userId="S::urn:spo:guest#callanswaim94@gmail.com::" providerId="AD" clId="Web-{71D65673-43D9-439D-D332-62A3AC735292}" dt="2026-04-09T17:58:22.489" v="214" actId="1076"/>
          <ac:spMkLst>
            <pc:docMk/>
            <pc:sldMk cId="665271030" sldId="938"/>
            <ac:spMk id="5" creationId="{DC0F80E9-6BB1-17A9-B5B6-B26139EC0683}"/>
          </ac:spMkLst>
        </pc:spChg>
        <pc:spChg chg="mod">
          <ac:chgData name="callanswaim94@gmail.com" userId="S::urn:spo:guest#callanswaim94@gmail.com::" providerId="AD" clId="Web-{71D65673-43D9-439D-D332-62A3AC735292}" dt="2026-04-09T17:58:24.660" v="215" actId="1076"/>
          <ac:spMkLst>
            <pc:docMk/>
            <pc:sldMk cId="665271030" sldId="938"/>
            <ac:spMk id="8" creationId="{3E57BD40-3417-6DDD-15C7-351675A7BBEC}"/>
          </ac:spMkLst>
        </pc:spChg>
        <pc:graphicFrameChg chg="mod modGraphic">
          <ac:chgData name="callanswaim94@gmail.com" userId="S::urn:spo:guest#callanswaim94@gmail.com::" providerId="AD" clId="Web-{71D65673-43D9-439D-D332-62A3AC735292}" dt="2026-04-09T17:23:44.052" v="201"/>
          <ac:graphicFrameMkLst>
            <pc:docMk/>
            <pc:sldMk cId="665271030" sldId="938"/>
            <ac:graphicFrameMk id="3" creationId="{AA45435A-7E92-18EE-328C-CA687E01AA16}"/>
          </ac:graphicFrameMkLst>
        </pc:graphicFrameChg>
      </pc:sldChg>
    </pc:docChg>
  </pc:docChgLst>
  <pc:docChgLst>
    <pc:chgData name="callanswaim94@gmail.com" userId="S::urn:spo:guest#callanswaim94@gmail.com::" providerId="AD" clId="Web-{E9244BB5-F27B-7AEF-C235-4B0422247E32}"/>
    <pc:docChg chg="addSld delSld modSld sldOrd">
      <pc:chgData name="callanswaim94@gmail.com" userId="S::urn:spo:guest#callanswaim94@gmail.com::" providerId="AD" clId="Web-{E9244BB5-F27B-7AEF-C235-4B0422247E32}" dt="2026-04-03T15:57:13.757" v="2142"/>
      <pc:docMkLst>
        <pc:docMk/>
      </pc:docMkLst>
      <pc:sldChg chg="modSp">
        <pc:chgData name="callanswaim94@gmail.com" userId="S::urn:spo:guest#callanswaim94@gmail.com::" providerId="AD" clId="Web-{E9244BB5-F27B-7AEF-C235-4B0422247E32}" dt="2026-04-03T15:40:37.005" v="1425" actId="20577"/>
        <pc:sldMkLst>
          <pc:docMk/>
          <pc:sldMk cId="2944961737" sldId="508"/>
        </pc:sldMkLst>
        <pc:spChg chg="mod">
          <ac:chgData name="callanswaim94@gmail.com" userId="S::urn:spo:guest#callanswaim94@gmail.com::" providerId="AD" clId="Web-{E9244BB5-F27B-7AEF-C235-4B0422247E32}" dt="2026-04-03T15:40:37.005" v="1425" actId="20577"/>
          <ac:spMkLst>
            <pc:docMk/>
            <pc:sldMk cId="2944961737" sldId="508"/>
            <ac:spMk id="3" creationId="{EE59E804-C0CC-4DDC-A44E-8F6AFEF4BDE0}"/>
          </ac:spMkLst>
        </pc:spChg>
      </pc:sldChg>
      <pc:sldChg chg="modNotes">
        <pc:chgData name="callanswaim94@gmail.com" userId="S::urn:spo:guest#callanswaim94@gmail.com::" providerId="AD" clId="Web-{E9244BB5-F27B-7AEF-C235-4B0422247E32}" dt="2026-04-03T13:31:15.908" v="16"/>
        <pc:sldMkLst>
          <pc:docMk/>
          <pc:sldMk cId="1877321679" sldId="537"/>
        </pc:sldMkLst>
      </pc:sldChg>
      <pc:sldChg chg="modSp">
        <pc:chgData name="callanswaim94@gmail.com" userId="S::urn:spo:guest#callanswaim94@gmail.com::" providerId="AD" clId="Web-{E9244BB5-F27B-7AEF-C235-4B0422247E32}" dt="2026-04-03T13:47:35.129" v="152" actId="20577"/>
        <pc:sldMkLst>
          <pc:docMk/>
          <pc:sldMk cId="3047158475" sldId="592"/>
        </pc:sldMkLst>
        <pc:spChg chg="mod">
          <ac:chgData name="callanswaim94@gmail.com" userId="S::urn:spo:guest#callanswaim94@gmail.com::" providerId="AD" clId="Web-{E9244BB5-F27B-7AEF-C235-4B0422247E32}" dt="2026-04-03T13:47:35.129" v="152" actId="20577"/>
          <ac:spMkLst>
            <pc:docMk/>
            <pc:sldMk cId="3047158475" sldId="592"/>
            <ac:spMk id="2" creationId="{F5E092E2-D211-C04E-99F9-E8FA2D764327}"/>
          </ac:spMkLst>
        </pc:spChg>
      </pc:sldChg>
      <pc:sldChg chg="modSp">
        <pc:chgData name="callanswaim94@gmail.com" userId="S::urn:spo:guest#callanswaim94@gmail.com::" providerId="AD" clId="Web-{E9244BB5-F27B-7AEF-C235-4B0422247E32}" dt="2026-04-03T14:05:58.791" v="594"/>
        <pc:sldMkLst>
          <pc:docMk/>
          <pc:sldMk cId="1132757095" sldId="593"/>
        </pc:sldMkLst>
        <pc:graphicFrameChg chg="mod modGraphic">
          <ac:chgData name="callanswaim94@gmail.com" userId="S::urn:spo:guest#callanswaim94@gmail.com::" providerId="AD" clId="Web-{E9244BB5-F27B-7AEF-C235-4B0422247E32}" dt="2026-04-03T14:05:58.791" v="594"/>
          <ac:graphicFrameMkLst>
            <pc:docMk/>
            <pc:sldMk cId="1132757095" sldId="593"/>
            <ac:graphicFrameMk id="5" creationId="{D358AFE5-4B89-6D93-BBF0-BFB050E518CB}"/>
          </ac:graphicFrameMkLst>
        </pc:graphicFrameChg>
      </pc:sldChg>
      <pc:sldChg chg="modSp">
        <pc:chgData name="callanswaim94@gmail.com" userId="S::urn:spo:guest#callanswaim94@gmail.com::" providerId="AD" clId="Web-{E9244BB5-F27B-7AEF-C235-4B0422247E32}" dt="2026-04-03T15:41:15.162" v="1432" actId="20577"/>
        <pc:sldMkLst>
          <pc:docMk/>
          <pc:sldMk cId="1571810877" sldId="928"/>
        </pc:sldMkLst>
        <pc:spChg chg="mod">
          <ac:chgData name="callanswaim94@gmail.com" userId="S::urn:spo:guest#callanswaim94@gmail.com::" providerId="AD" clId="Web-{E9244BB5-F27B-7AEF-C235-4B0422247E32}" dt="2026-04-03T15:41:15.162" v="1432" actId="20577"/>
          <ac:spMkLst>
            <pc:docMk/>
            <pc:sldMk cId="1571810877" sldId="928"/>
            <ac:spMk id="27" creationId="{B559CE53-3E4C-9D1A-B080-A4E4D701D032}"/>
          </ac:spMkLst>
        </pc:spChg>
      </pc:sldChg>
      <pc:sldChg chg="modSp modNotes">
        <pc:chgData name="callanswaim94@gmail.com" userId="S::urn:spo:guest#callanswaim94@gmail.com::" providerId="AD" clId="Web-{E9244BB5-F27B-7AEF-C235-4B0422247E32}" dt="2026-04-03T15:55:53.864" v="2046"/>
        <pc:sldMkLst>
          <pc:docMk/>
          <pc:sldMk cId="2970577960" sldId="929"/>
        </pc:sldMkLst>
        <pc:spChg chg="mod">
          <ac:chgData name="callanswaim94@gmail.com" userId="S::urn:spo:guest#callanswaim94@gmail.com::" providerId="AD" clId="Web-{E9244BB5-F27B-7AEF-C235-4B0422247E32}" dt="2026-04-03T15:42:59.931" v="1462" actId="20577"/>
          <ac:spMkLst>
            <pc:docMk/>
            <pc:sldMk cId="2970577960" sldId="929"/>
            <ac:spMk id="2" creationId="{47ED1DCD-48F1-5511-92D0-20C233BCA28C}"/>
          </ac:spMkLst>
        </pc:spChg>
      </pc:sldChg>
      <pc:sldChg chg="modSp modNotes">
        <pc:chgData name="callanswaim94@gmail.com" userId="S::urn:spo:guest#callanswaim94@gmail.com::" providerId="AD" clId="Web-{E9244BB5-F27B-7AEF-C235-4B0422247E32}" dt="2026-04-03T15:56:34.927" v="2063"/>
        <pc:sldMkLst>
          <pc:docMk/>
          <pc:sldMk cId="2829932927" sldId="932"/>
        </pc:sldMkLst>
        <pc:spChg chg="mod">
          <ac:chgData name="callanswaim94@gmail.com" userId="S::urn:spo:guest#callanswaim94@gmail.com::" providerId="AD" clId="Web-{E9244BB5-F27B-7AEF-C235-4B0422247E32}" dt="2026-04-03T15:53:08.312" v="1844" actId="20577"/>
          <ac:spMkLst>
            <pc:docMk/>
            <pc:sldMk cId="2829932927" sldId="932"/>
            <ac:spMk id="2" creationId="{65559E25-B880-5B87-BF28-26495989046E}"/>
          </ac:spMkLst>
        </pc:spChg>
      </pc:sldChg>
      <pc:sldChg chg="delSp modSp">
        <pc:chgData name="callanswaim94@gmail.com" userId="S::urn:spo:guest#callanswaim94@gmail.com::" providerId="AD" clId="Web-{E9244BB5-F27B-7AEF-C235-4B0422247E32}" dt="2026-04-03T15:50:39.415" v="1731"/>
        <pc:sldMkLst>
          <pc:docMk/>
          <pc:sldMk cId="2331768663" sldId="934"/>
        </pc:sldMkLst>
        <pc:spChg chg="mod">
          <ac:chgData name="callanswaim94@gmail.com" userId="S::urn:spo:guest#callanswaim94@gmail.com::" providerId="AD" clId="Web-{E9244BB5-F27B-7AEF-C235-4B0422247E32}" dt="2026-04-03T15:44:57.043" v="1520" actId="1076"/>
          <ac:spMkLst>
            <pc:docMk/>
            <pc:sldMk cId="2331768663" sldId="934"/>
            <ac:spMk id="2" creationId="{A6C78E55-3BBA-F2FC-B408-10F921E58665}"/>
          </ac:spMkLst>
        </pc:spChg>
        <pc:spChg chg="mod">
          <ac:chgData name="callanswaim94@gmail.com" userId="S::urn:spo:guest#callanswaim94@gmail.com::" providerId="AD" clId="Web-{E9244BB5-F27B-7AEF-C235-4B0422247E32}" dt="2026-04-03T15:45:44.106" v="1521" actId="20577"/>
          <ac:spMkLst>
            <pc:docMk/>
            <pc:sldMk cId="2331768663" sldId="934"/>
            <ac:spMk id="8" creationId="{4C98C017-AAD0-C7F3-3859-DEFA36204EBA}"/>
          </ac:spMkLst>
        </pc:spChg>
        <pc:graphicFrameChg chg="mod modGraphic">
          <ac:chgData name="callanswaim94@gmail.com" userId="S::urn:spo:guest#callanswaim94@gmail.com::" providerId="AD" clId="Web-{E9244BB5-F27B-7AEF-C235-4B0422247E32}" dt="2026-04-03T13:50:52.648" v="222"/>
          <ac:graphicFrameMkLst>
            <pc:docMk/>
            <pc:sldMk cId="2331768663" sldId="934"/>
            <ac:graphicFrameMk id="3" creationId="{15FB8EF9-2E2C-A16B-B274-6C57248B70ED}"/>
          </ac:graphicFrameMkLst>
        </pc:graphicFrameChg>
      </pc:sldChg>
      <pc:sldChg chg="modSp">
        <pc:chgData name="callanswaim94@gmail.com" userId="S::urn:spo:guest#callanswaim94@gmail.com::" providerId="AD" clId="Web-{E9244BB5-F27B-7AEF-C235-4B0422247E32}" dt="2026-04-03T13:31:58.721" v="46" actId="1076"/>
        <pc:sldMkLst>
          <pc:docMk/>
          <pc:sldMk cId="3065854490" sldId="935"/>
        </pc:sldMkLst>
        <pc:spChg chg="mod">
          <ac:chgData name="callanswaim94@gmail.com" userId="S::urn:spo:guest#callanswaim94@gmail.com::" providerId="AD" clId="Web-{E9244BB5-F27B-7AEF-C235-4B0422247E32}" dt="2026-04-03T13:31:58.721" v="46" actId="1076"/>
          <ac:spMkLst>
            <pc:docMk/>
            <pc:sldMk cId="3065854490" sldId="935"/>
            <ac:spMk id="27" creationId="{45CD32BD-3333-F9E2-80C5-1178CA4B2ACD}"/>
          </ac:spMkLst>
        </pc:spChg>
      </pc:sldChg>
      <pc:sldChg chg="delSp modSp modNotes">
        <pc:chgData name="callanswaim94@gmail.com" userId="S::urn:spo:guest#callanswaim94@gmail.com::" providerId="AD" clId="Web-{E9244BB5-F27B-7AEF-C235-4B0422247E32}" dt="2026-04-03T15:54:57.862" v="2013"/>
        <pc:sldMkLst>
          <pc:docMk/>
          <pc:sldMk cId="367378895" sldId="936"/>
        </pc:sldMkLst>
        <pc:graphicFrameChg chg="mod modGraphic">
          <ac:chgData name="callanswaim94@gmail.com" userId="S::urn:spo:guest#callanswaim94@gmail.com::" providerId="AD" clId="Web-{E9244BB5-F27B-7AEF-C235-4B0422247E32}" dt="2026-04-03T15:50:03.490" v="1728"/>
          <ac:graphicFrameMkLst>
            <pc:docMk/>
            <pc:sldMk cId="367378895" sldId="936"/>
            <ac:graphicFrameMk id="3" creationId="{87BCEE49-75C6-1048-9E00-31FAFBB1FB22}"/>
          </ac:graphicFrameMkLst>
        </pc:graphicFrameChg>
      </pc:sldChg>
      <pc:sldChg chg="modSp add ord replId modNotes">
        <pc:chgData name="callanswaim94@gmail.com" userId="S::urn:spo:guest#callanswaim94@gmail.com::" providerId="AD" clId="Web-{E9244BB5-F27B-7AEF-C235-4B0422247E32}" dt="2026-04-03T15:55:47.004" v="2038"/>
        <pc:sldMkLst>
          <pc:docMk/>
          <pc:sldMk cId="16550425" sldId="937"/>
        </pc:sldMkLst>
        <pc:spChg chg="mod">
          <ac:chgData name="callanswaim94@gmail.com" userId="S::urn:spo:guest#callanswaim94@gmail.com::" providerId="AD" clId="Web-{E9244BB5-F27B-7AEF-C235-4B0422247E32}" dt="2026-04-03T14:00:13.595" v="501" actId="20577"/>
          <ac:spMkLst>
            <pc:docMk/>
            <pc:sldMk cId="16550425" sldId="937"/>
            <ac:spMk id="27" creationId="{45609BDE-6593-1C5F-2E21-04C7193027BD}"/>
          </ac:spMkLst>
        </pc:spChg>
      </pc:sldChg>
      <pc:sldChg chg="addSp delSp modSp add ord replId addAnim delAnim modAnim modNotes">
        <pc:chgData name="callanswaim94@gmail.com" userId="S::urn:spo:guest#callanswaim94@gmail.com::" providerId="AD" clId="Web-{E9244BB5-F27B-7AEF-C235-4B0422247E32}" dt="2026-04-03T15:38:03.437" v="1380"/>
        <pc:sldMkLst>
          <pc:docMk/>
          <pc:sldMk cId="665271030" sldId="938"/>
        </pc:sldMkLst>
        <pc:spChg chg="mod">
          <ac:chgData name="callanswaim94@gmail.com" userId="S::urn:spo:guest#callanswaim94@gmail.com::" providerId="AD" clId="Web-{E9244BB5-F27B-7AEF-C235-4B0422247E32}" dt="2026-04-03T15:24:14.493" v="957" actId="1076"/>
          <ac:spMkLst>
            <pc:docMk/>
            <pc:sldMk cId="665271030" sldId="938"/>
            <ac:spMk id="2" creationId="{7B890FF6-49F8-8967-03A0-D50D019970DD}"/>
          </ac:spMkLst>
        </pc:spChg>
        <pc:spChg chg="add mod">
          <ac:chgData name="callanswaim94@gmail.com" userId="S::urn:spo:guest#callanswaim94@gmail.com::" providerId="AD" clId="Web-{E9244BB5-F27B-7AEF-C235-4B0422247E32}" dt="2026-04-03T15:34:51.725" v="1306" actId="14100"/>
          <ac:spMkLst>
            <pc:docMk/>
            <pc:sldMk cId="665271030" sldId="938"/>
            <ac:spMk id="5" creationId="{DC0F80E9-6BB1-17A9-B5B6-B26139EC0683}"/>
          </ac:spMkLst>
        </pc:spChg>
        <pc:spChg chg="add mod">
          <ac:chgData name="callanswaim94@gmail.com" userId="S::urn:spo:guest#callanswaim94@gmail.com::" providerId="AD" clId="Web-{E9244BB5-F27B-7AEF-C235-4B0422247E32}" dt="2026-04-03T15:36:26.261" v="1319" actId="14100"/>
          <ac:spMkLst>
            <pc:docMk/>
            <pc:sldMk cId="665271030" sldId="938"/>
            <ac:spMk id="8" creationId="{3E57BD40-3417-6DDD-15C7-351675A7BBEC}"/>
          </ac:spMkLst>
        </pc:spChg>
        <pc:graphicFrameChg chg="mod modGraphic">
          <ac:chgData name="callanswaim94@gmail.com" userId="S::urn:spo:guest#callanswaim94@gmail.com::" providerId="AD" clId="Web-{E9244BB5-F27B-7AEF-C235-4B0422247E32}" dt="2026-04-03T15:29:57.813" v="1285"/>
          <ac:graphicFrameMkLst>
            <pc:docMk/>
            <pc:sldMk cId="665271030" sldId="938"/>
            <ac:graphicFrameMk id="3" creationId="{AA45435A-7E92-18EE-328C-CA687E01AA16}"/>
          </ac:graphicFrameMkLst>
        </pc:graphicFrameChg>
      </pc:sldChg>
      <pc:sldChg chg="modSp add ord replId modNotes">
        <pc:chgData name="callanswaim94@gmail.com" userId="S::urn:spo:guest#callanswaim94@gmail.com::" providerId="AD" clId="Web-{E9244BB5-F27B-7AEF-C235-4B0422247E32}" dt="2026-04-03T15:57:13.757" v="2142"/>
        <pc:sldMkLst>
          <pc:docMk/>
          <pc:sldMk cId="1891270163" sldId="939"/>
        </pc:sldMkLst>
        <pc:spChg chg="mod">
          <ac:chgData name="callanswaim94@gmail.com" userId="S::urn:spo:guest#callanswaim94@gmail.com::" providerId="AD" clId="Web-{E9244BB5-F27B-7AEF-C235-4B0422247E32}" dt="2026-04-03T15:39:12.221" v="1415" actId="20577"/>
          <ac:spMkLst>
            <pc:docMk/>
            <pc:sldMk cId="1891270163" sldId="939"/>
            <ac:spMk id="27" creationId="{45086B9F-BF98-0E88-E414-D535FA35A975}"/>
          </ac:spMkLst>
        </pc:spChg>
      </pc:sldChg>
    </pc:docChg>
  </pc:docChgLst>
  <pc:docChgLst>
    <pc:chgData name="juliet.hart.nac@gmail.com" userId="S::urn:spo:guest#juliet.hart.nac@gmail.com::" providerId="AD" clId="Web-{9D0AC520-95EA-C99E-C02A-7170B399CC2E}"/>
    <pc:docChg chg="modSld">
      <pc:chgData name="juliet.hart.nac@gmail.com" userId="S::urn:spo:guest#juliet.hart.nac@gmail.com::" providerId="AD" clId="Web-{9D0AC520-95EA-C99E-C02A-7170B399CC2E}" dt="2026-04-09T17:59:00.160" v="3" actId="1076"/>
      <pc:docMkLst>
        <pc:docMk/>
      </pc:docMkLst>
      <pc:sldChg chg="modSp">
        <pc:chgData name="juliet.hart.nac@gmail.com" userId="S::urn:spo:guest#juliet.hart.nac@gmail.com::" providerId="AD" clId="Web-{9D0AC520-95EA-C99E-C02A-7170B399CC2E}" dt="2026-04-09T17:59:00.160" v="3" actId="1076"/>
        <pc:sldMkLst>
          <pc:docMk/>
          <pc:sldMk cId="665271030" sldId="938"/>
        </pc:sldMkLst>
        <pc:spChg chg="mod">
          <ac:chgData name="juliet.hart.nac@gmail.com" userId="S::urn:spo:guest#juliet.hart.nac@gmail.com::" providerId="AD" clId="Web-{9D0AC520-95EA-C99E-C02A-7170B399CC2E}" dt="2026-04-09T17:58:57.957" v="2" actId="1076"/>
          <ac:spMkLst>
            <pc:docMk/>
            <pc:sldMk cId="665271030" sldId="938"/>
            <ac:spMk id="5" creationId="{DC0F80E9-6BB1-17A9-B5B6-B26139EC0683}"/>
          </ac:spMkLst>
        </pc:spChg>
        <pc:spChg chg="mod">
          <ac:chgData name="juliet.hart.nac@gmail.com" userId="S::urn:spo:guest#juliet.hart.nac@gmail.com::" providerId="AD" clId="Web-{9D0AC520-95EA-C99E-C02A-7170B399CC2E}" dt="2026-04-09T17:59:00.160" v="3" actId="1076"/>
          <ac:spMkLst>
            <pc:docMk/>
            <pc:sldMk cId="665271030" sldId="938"/>
            <ac:spMk id="8" creationId="{3E57BD40-3417-6DDD-15C7-351675A7BBE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5EFA275-E5BD-42D5-86C3-D4A66EF382D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44D676F-4DB5-46B8-8F00-05DB67D5471C}" type="datetimeFigureOut">
              <a:rPr lang="en-US" smtClean="0"/>
              <a:t>4/23/2026</a:t>
            </a:fld>
            <a:endParaRPr lang="en-US"/>
          </a:p>
        </p:txBody>
      </p:sp>
      <p:sp>
        <p:nvSpPr>
          <p:cNvPr id="4" name="Footer Placeholder 3">
            <a:extLst>
              <a:ext uri="{FF2B5EF4-FFF2-40B4-BE49-F238E27FC236}">
                <a16:creationId xmlns:a16="http://schemas.microsoft.com/office/drawing/2014/main" id="{0D08037F-BC33-4B71-9390-1FCCB44C83C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7A39EB-596B-48AB-BC3E-069215B7692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BEDFD5B-C328-43D8-A4C7-929BECA315CE}" type="slidenum">
              <a:rPr lang="en-US" smtClean="0"/>
              <a:t>‹#›</a:t>
            </a:fld>
            <a:endParaRPr lang="en-US"/>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87BE5AB-3192-4552-A220-BA06EA9D867F}" type="datetimeFigureOut">
              <a:rPr lang="en-US" smtClean="0"/>
              <a:t>4/23/2026</a:t>
            </a:fld>
            <a:endParaRPr lang="en-US"/>
          </a:p>
        </p:txBody>
      </p:sp>
      <p:sp>
        <p:nvSpPr>
          <p:cNvPr id="4" name="Slide Image Placeholder 3"/>
          <p:cNvSpPr>
            <a:spLocks noGrp="1" noRot="1" noChangeAspect="1"/>
          </p:cNvSpPr>
          <p:nvPr>
            <p:ph type="sldImg" idx="2"/>
          </p:nvPr>
        </p:nvSpPr>
        <p:spPr>
          <a:xfrm>
            <a:off x="717550" y="504825"/>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656440"/>
            <a:ext cx="5608320" cy="5135073"/>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8D0E63-0F6A-47B0-8BD1-6E95B004C872}" type="slidenum">
              <a:rPr lang="en-US" smtClean="0"/>
              <a:t>‹#›</a:t>
            </a:fld>
            <a:endParaRPr lang="en-US"/>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cs typeface="Calibri"/>
              </a:rPr>
              <a:t>CALLAN </a:t>
            </a:r>
          </a:p>
          <a:p>
            <a:r>
              <a:rPr lang="en-US" b="1">
                <a:cs typeface="Calibri"/>
              </a:rPr>
              <a:t>Section: </a:t>
            </a:r>
            <a:r>
              <a:rPr lang="en-US" b="0">
                <a:cs typeface="Calibri"/>
              </a:rPr>
              <a:t>Opening</a:t>
            </a:r>
          </a:p>
          <a:p>
            <a:r>
              <a:rPr lang="en-US" b="1">
                <a:cs typeface="Calibri"/>
              </a:rPr>
              <a:t>Section Time:</a:t>
            </a:r>
            <a:r>
              <a:rPr lang="en-US" b="0">
                <a:cs typeface="Calibri"/>
              </a:rPr>
              <a:t> 5 minutes</a:t>
            </a:r>
          </a:p>
          <a:p>
            <a:r>
              <a:rPr lang="en-US" b="1">
                <a:cs typeface="Calibri"/>
              </a:rPr>
              <a:t>Time:</a:t>
            </a:r>
            <a:r>
              <a:rPr lang="en-US" b="0">
                <a:cs typeface="Calibri"/>
              </a:rPr>
              <a:t> ½ minute</a:t>
            </a:r>
          </a:p>
          <a:p>
            <a:r>
              <a:rPr lang="en-US" b="1">
                <a:cs typeface="Calibri"/>
              </a:rPr>
              <a:t>RECORD</a:t>
            </a:r>
          </a:p>
          <a:p>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SAY</a:t>
            </a:r>
            <a:r>
              <a:rPr lang="en-US">
                <a:cs typeface="Calibri"/>
              </a:rPr>
              <a:t>: Welcome everybody! Thank you for joining us for the ATD LCH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r>
              <a:rPr lang="en-US">
                <a:cs typeface="Calibri"/>
              </a:rPr>
              <a:t>We have a lot to cover so we’re going to go ahead and hit the </a:t>
            </a:r>
            <a:r>
              <a:rPr lang="en-US" b="1">
                <a:cs typeface="Calibri"/>
              </a:rPr>
              <a:t>record button</a:t>
            </a:r>
            <a:r>
              <a:rPr lang="en-US">
                <a:cs typeface="Calibri"/>
              </a:rPr>
              <a:t>.</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DO</a:t>
            </a:r>
            <a:r>
              <a:rPr lang="en-US">
                <a:cs typeface="Calibri"/>
              </a:rPr>
              <a:t>: Record session</a:t>
            </a:r>
          </a:p>
          <a:p>
            <a:endParaRPr lang="en-US">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a:t>
            </a:fld>
            <a:endParaRPr lang="en-US"/>
          </a:p>
        </p:txBody>
      </p:sp>
    </p:spTree>
    <p:extLst>
      <p:ext uri="{BB962C8B-B14F-4D97-AF65-F5344CB8AC3E}">
        <p14:creationId xmlns:p14="http://schemas.microsoft.com/office/powerpoint/2010/main" val="423160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D92C-F55E-0BF2-EEE4-77ED44B62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86F13-C20C-E057-2A16-61A5BDA04C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870182-5282-5AF6-FC99-65D4C29A46AB}"/>
              </a:ext>
            </a:extLst>
          </p:cNvPr>
          <p:cNvSpPr>
            <a:spLocks noGrp="1"/>
          </p:cNvSpPr>
          <p:nvPr>
            <p:ph type="body" idx="1"/>
          </p:nvPr>
        </p:nvSpPr>
        <p:spPr/>
        <p:txBody>
          <a:bodyPr/>
          <a:lstStyle/>
          <a:p>
            <a:r>
              <a:rPr lang="en-US" b="1"/>
              <a:t>JULIET</a:t>
            </a:r>
          </a:p>
          <a:p>
            <a:r>
              <a:rPr lang="en-US" b="1"/>
              <a:t>Time:</a:t>
            </a:r>
            <a:r>
              <a:rPr lang="en-US" b="0"/>
              <a:t> 5 minutes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DO: </a:t>
            </a:r>
            <a:r>
              <a:rPr lang="en-US" b="0"/>
              <a:t>Walk through the table and ask for examples from chapter leaders in the chat of “doing vs. leading. </a:t>
            </a:r>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a:p>
            <a:pPr>
              <a:defRPr/>
            </a:pPr>
            <a:r>
              <a:rPr lang="en-US">
                <a:ea typeface="Calibri"/>
                <a:cs typeface="Calibri"/>
              </a:rPr>
              <a:t>On slide: Examples</a:t>
            </a:r>
          </a:p>
          <a:p>
            <a:pPr>
              <a:defRPr/>
            </a:pPr>
            <a:r>
              <a:rPr lang="en-US">
                <a:ea typeface="Calibri"/>
                <a:cs typeface="Calibri"/>
              </a:rPr>
              <a:t>Animation 1: DOING examples</a:t>
            </a:r>
          </a:p>
          <a:p>
            <a:pPr>
              <a:defRPr/>
            </a:pPr>
            <a:r>
              <a:rPr lang="en-US">
                <a:ea typeface="Calibri"/>
                <a:cs typeface="Calibri"/>
              </a:rPr>
              <a:t>Animation 2: </a:t>
            </a:r>
            <a:r>
              <a:rPr lang="en-US"/>
              <a:t>LEADING examples</a:t>
            </a:r>
            <a:endParaRPr lang="en-US">
              <a:ea typeface="Calibri"/>
              <a:cs typeface="Calibri"/>
            </a:endParaRPr>
          </a:p>
          <a:p>
            <a:pPr>
              <a:defRPr/>
            </a:pPr>
            <a:endParaRPr lang="en-US">
              <a:ea typeface="Calibri"/>
              <a:cs typeface="Calibri"/>
            </a:endParaRPr>
          </a:p>
          <a:p>
            <a:pPr>
              <a:defRPr/>
            </a:pPr>
            <a:endParaRPr lang="en-US">
              <a:ea typeface="Calibri"/>
              <a:cs typeface="Calibri"/>
            </a:endParaRP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a:t>
            </a:r>
          </a:p>
          <a:p>
            <a:endParaRPr lang="en-US">
              <a:ea typeface="Calibri"/>
              <a:cs typeface="Calibri"/>
            </a:endParaRPr>
          </a:p>
        </p:txBody>
      </p:sp>
      <p:sp>
        <p:nvSpPr>
          <p:cNvPr id="4" name="Slide Number Placeholder 3">
            <a:extLst>
              <a:ext uri="{FF2B5EF4-FFF2-40B4-BE49-F238E27FC236}">
                <a16:creationId xmlns:a16="http://schemas.microsoft.com/office/drawing/2014/main" id="{51420DB3-88D8-B657-EB45-C2D7D9633D11}"/>
              </a:ext>
            </a:extLst>
          </p:cNvPr>
          <p:cNvSpPr>
            <a:spLocks noGrp="1"/>
          </p:cNvSpPr>
          <p:nvPr>
            <p:ph type="sldNum" sz="quarter" idx="5"/>
          </p:nvPr>
        </p:nvSpPr>
        <p:spPr/>
        <p:txBody>
          <a:bodyPr/>
          <a:lstStyle/>
          <a:p>
            <a:fld id="{FF8D0E63-0F6A-47B0-8BD1-6E95B004C872}" type="slidenum">
              <a:rPr lang="en-US" smtClean="0"/>
              <a:t>10</a:t>
            </a:fld>
            <a:endParaRPr lang="en-US"/>
          </a:p>
        </p:txBody>
      </p:sp>
    </p:spTree>
    <p:extLst>
      <p:ext uri="{BB962C8B-B14F-4D97-AF65-F5344CB8AC3E}">
        <p14:creationId xmlns:p14="http://schemas.microsoft.com/office/powerpoint/2010/main" val="277557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0397-2711-DF14-459A-32F69C884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ABE6-6AD4-B31E-8312-BF39D5A2F2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3E8A13-03C4-C142-DE29-2312FA83976A}"/>
              </a:ext>
            </a:extLst>
          </p:cNvPr>
          <p:cNvSpPr>
            <a:spLocks noGrp="1"/>
          </p:cNvSpPr>
          <p:nvPr>
            <p:ph type="body" idx="1"/>
          </p:nvPr>
        </p:nvSpPr>
        <p:spPr/>
        <p:txBody>
          <a:bodyPr/>
          <a:lstStyle/>
          <a:p>
            <a:r>
              <a:rPr lang="en-US" b="1"/>
              <a:t>JULIET</a:t>
            </a:r>
          </a:p>
          <a:p>
            <a:r>
              <a:rPr lang="en-US" b="1"/>
              <a:t>Time:</a:t>
            </a:r>
            <a:r>
              <a:rPr lang="en-US" b="0"/>
              <a:t> 5 minutes</a:t>
            </a:r>
            <a:endParaRPr lang="en-US"/>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DO: </a:t>
            </a:r>
            <a:r>
              <a:rPr lang="en-US" b="0"/>
              <a:t>Introduce and walk through the definition/ table and ask for examples from chapter leaders in the chat of “strategic filters”. Call out ”difficult conversations” icons and add personal experience of when you had to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 How many times have you seen decisions be made because it was “liked” or was “exciting” vs. it being what was truly needed?</a:t>
            </a:r>
            <a:endParaRPr lang="en-US">
              <a:ea typeface="Calibri"/>
              <a:cs typeface="Calibri"/>
            </a:endParaRPr>
          </a:p>
        </p:txBody>
      </p:sp>
      <p:sp>
        <p:nvSpPr>
          <p:cNvPr id="4" name="Slide Number Placeholder 3">
            <a:extLst>
              <a:ext uri="{FF2B5EF4-FFF2-40B4-BE49-F238E27FC236}">
                <a16:creationId xmlns:a16="http://schemas.microsoft.com/office/drawing/2014/main" id="{7AAAC5C0-C7FE-A258-7653-CD8241C9BCA3}"/>
              </a:ext>
            </a:extLst>
          </p:cNvPr>
          <p:cNvSpPr>
            <a:spLocks noGrp="1"/>
          </p:cNvSpPr>
          <p:nvPr>
            <p:ph type="sldNum" sz="quarter" idx="5"/>
          </p:nvPr>
        </p:nvSpPr>
        <p:spPr/>
        <p:txBody>
          <a:bodyPr/>
          <a:lstStyle/>
          <a:p>
            <a:fld id="{FF8D0E63-0F6A-47B0-8BD1-6E95B004C872}" type="slidenum">
              <a:rPr lang="en-US" smtClean="0"/>
              <a:t>11</a:t>
            </a:fld>
            <a:endParaRPr lang="en-US"/>
          </a:p>
        </p:txBody>
      </p:sp>
    </p:spTree>
    <p:extLst>
      <p:ext uri="{BB962C8B-B14F-4D97-AF65-F5344CB8AC3E}">
        <p14:creationId xmlns:p14="http://schemas.microsoft.com/office/powerpoint/2010/main" val="333275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5B09A-59CC-5A5F-E289-9063C6389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E128-F71A-63CA-F350-1F07E1AC8B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0CFF71-9900-4DCC-8BD5-1967CE2084B4}"/>
              </a:ext>
            </a:extLst>
          </p:cNvPr>
          <p:cNvSpPr>
            <a:spLocks noGrp="1"/>
          </p:cNvSpPr>
          <p:nvPr>
            <p:ph type="body" idx="1"/>
          </p:nvPr>
        </p:nvSpPr>
        <p:spPr/>
        <p:txBody>
          <a:bodyPr/>
          <a:lstStyle/>
          <a:p>
            <a:pPr>
              <a:defRPr/>
            </a:pPr>
            <a:r>
              <a:rPr lang="en-US" b="1"/>
              <a:t>LISA</a:t>
            </a:r>
          </a:p>
          <a:p>
            <a:pPr>
              <a:defRPr/>
            </a:pPr>
            <a:r>
              <a:rPr lang="en-US" b="1"/>
              <a:t>Time</a:t>
            </a:r>
            <a:r>
              <a:rPr lang="en-US"/>
              <a:t>: 15 minutes breakouts</a:t>
            </a:r>
            <a:endParaRPr lang="en-US">
              <a:ea typeface="Calibri"/>
              <a:cs typeface="Calibri"/>
            </a:endParaRPr>
          </a:p>
          <a:p>
            <a:pPr>
              <a:defRPr/>
            </a:pPr>
            <a:endParaRPr lang="en-US"/>
          </a:p>
          <a:p>
            <a:pPr marL="171450" indent="-171450">
              <a:buFont typeface="Calibri"/>
              <a:buChar char="-"/>
            </a:pPr>
            <a:r>
              <a:rPr lang="en-US">
                <a:ea typeface="Calibri" panose="020F0502020204030204"/>
                <a:cs typeface="Calibri" panose="020F0502020204030204"/>
              </a:rPr>
              <a:t>It's your turn to try it on! Think of an upcoming difficult convo you need to have and with </a:t>
            </a:r>
            <a:r>
              <a:rPr lang="en-US" err="1">
                <a:ea typeface="Calibri" panose="020F0502020204030204"/>
                <a:cs typeface="Calibri" panose="020F0502020204030204"/>
              </a:rPr>
              <a:t>Tiads</a:t>
            </a:r>
            <a:r>
              <a:rPr lang="en-US">
                <a:ea typeface="Calibri" panose="020F0502020204030204"/>
                <a:cs typeface="Calibri" panose="020F0502020204030204"/>
              </a:rPr>
              <a:t> you will practice using strategic filters </a:t>
            </a:r>
          </a:p>
          <a:p>
            <a:pPr marL="171450" indent="-171450">
              <a:buFont typeface="Calibri"/>
              <a:buChar char="-"/>
            </a:pPr>
            <a:endParaRPr lang="en-US">
              <a:ea typeface="Calibri" panose="020F0502020204030204"/>
              <a:cs typeface="Calibri" panose="020F0502020204030204"/>
            </a:endParaRPr>
          </a:p>
          <a:p>
            <a:pPr marL="171450" indent="-171450">
              <a:buFont typeface="Calibri"/>
              <a:buChar char="-"/>
            </a:pPr>
            <a:r>
              <a:rPr lang="en-US">
                <a:ea typeface="Calibri" panose="020F0502020204030204"/>
                <a:cs typeface="Calibri" panose="020F0502020204030204"/>
              </a:rPr>
              <a:t>Examples of strategic lens questions on the next page </a:t>
            </a:r>
          </a:p>
          <a:p>
            <a:pPr marL="171450" indent="-171450">
              <a:buFont typeface="Calibri"/>
              <a:buChar char="-"/>
            </a:pP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D6E51E0-D170-A10C-32A2-C1478817E973}"/>
              </a:ext>
            </a:extLst>
          </p:cNvPr>
          <p:cNvSpPr>
            <a:spLocks noGrp="1"/>
          </p:cNvSpPr>
          <p:nvPr>
            <p:ph type="sldNum" sz="quarter" idx="5"/>
          </p:nvPr>
        </p:nvSpPr>
        <p:spPr/>
        <p:txBody>
          <a:bodyPr/>
          <a:lstStyle/>
          <a:p>
            <a:fld id="{FF8D0E63-0F6A-47B0-8BD1-6E95B004C872}" type="slidenum">
              <a:rPr lang="en-US" smtClean="0"/>
              <a:t>12</a:t>
            </a:fld>
            <a:endParaRPr lang="en-US"/>
          </a:p>
        </p:txBody>
      </p:sp>
    </p:spTree>
    <p:extLst>
      <p:ext uri="{BB962C8B-B14F-4D97-AF65-F5344CB8AC3E}">
        <p14:creationId xmlns:p14="http://schemas.microsoft.com/office/powerpoint/2010/main" val="1121305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1169-9867-3ED4-CDBC-C4F71D651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9F2A4-91DD-B43B-12EE-37C6715894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F8A8E8-E1B9-B15C-1126-291689FAE1EF}"/>
              </a:ext>
            </a:extLst>
          </p:cNvPr>
          <p:cNvSpPr>
            <a:spLocks noGrp="1"/>
          </p:cNvSpPr>
          <p:nvPr>
            <p:ph type="body" idx="1"/>
          </p:nvPr>
        </p:nvSpPr>
        <p:spPr/>
        <p:txBody>
          <a:bodyPr/>
          <a:lstStyle/>
          <a:p>
            <a:pPr>
              <a:defRPr/>
            </a:pPr>
            <a:r>
              <a:rPr lang="en-US" b="1"/>
              <a:t>LISA</a:t>
            </a:r>
          </a:p>
          <a:p>
            <a:pPr>
              <a:defRPr/>
            </a:pPr>
            <a:endParaRPr lang="en-US">
              <a:ea typeface="Calibri"/>
              <a:cs typeface="Calibri"/>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F025BA63-A22A-9B7E-C568-225F8AB22ADC}"/>
              </a:ext>
            </a:extLst>
          </p:cNvPr>
          <p:cNvSpPr>
            <a:spLocks noGrp="1"/>
          </p:cNvSpPr>
          <p:nvPr>
            <p:ph type="sldNum" sz="quarter" idx="5"/>
          </p:nvPr>
        </p:nvSpPr>
        <p:spPr/>
        <p:txBody>
          <a:bodyPr/>
          <a:lstStyle/>
          <a:p>
            <a:fld id="{FF8D0E63-0F6A-47B0-8BD1-6E95B004C872}" type="slidenum">
              <a:rPr lang="en-US" smtClean="0"/>
              <a:t>13</a:t>
            </a:fld>
            <a:endParaRPr lang="en-US"/>
          </a:p>
        </p:txBody>
      </p:sp>
    </p:spTree>
    <p:extLst>
      <p:ext uri="{BB962C8B-B14F-4D97-AF65-F5344CB8AC3E}">
        <p14:creationId xmlns:p14="http://schemas.microsoft.com/office/powerpoint/2010/main" val="372209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A4D4-BE5B-1C1B-D86B-5C1007346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B8FE2-240F-1807-5D02-AAF9F043C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B8199-2573-69E4-BFB4-5133A06CA58B}"/>
              </a:ext>
            </a:extLst>
          </p:cNvPr>
          <p:cNvSpPr>
            <a:spLocks noGrp="1"/>
          </p:cNvSpPr>
          <p:nvPr>
            <p:ph type="body" idx="1"/>
          </p:nvPr>
        </p:nvSpPr>
        <p:spPr/>
        <p:txBody>
          <a:bodyPr/>
          <a:lstStyle/>
          <a:p>
            <a:r>
              <a:rPr lang="en-US" b="1">
                <a:ea typeface="Calibri"/>
                <a:cs typeface="Calibri"/>
              </a:rPr>
              <a:t>LISA </a:t>
            </a:r>
          </a:p>
          <a:p>
            <a:r>
              <a:rPr lang="en-US" b="1">
                <a:cs typeface="Calibri"/>
              </a:rPr>
              <a:t>Time</a:t>
            </a:r>
            <a:r>
              <a:rPr lang="en-US" b="0">
                <a:cs typeface="Calibri"/>
              </a:rPr>
              <a:t>: </a:t>
            </a:r>
            <a:r>
              <a:rPr lang="en-US">
                <a:cs typeface="Calibri"/>
              </a:rPr>
              <a:t>5 min debrief activity </a:t>
            </a:r>
            <a:endParaRPr lang="en-US" b="0">
              <a:cs typeface="Calibri"/>
            </a:endParaRPr>
          </a:p>
          <a:p>
            <a:endParaRPr lang="en-US" b="0">
              <a:cs typeface="Calibri"/>
            </a:endParaRPr>
          </a:p>
          <a:p>
            <a:r>
              <a:rPr lang="en-US" b="1"/>
              <a:t>POINTS TO DRIVE HOME: </a:t>
            </a:r>
            <a:endParaRPr lang="en-US">
              <a:solidFill>
                <a:srgbClr val="444444"/>
              </a:solidFill>
            </a:endParaRPr>
          </a:p>
          <a:p>
            <a:pPr marL="171450" indent="-171450">
              <a:buFont typeface="Calibri,Sans-Serif"/>
              <a:buChar char="-"/>
            </a:pPr>
            <a:r>
              <a:rPr lang="en-US"/>
              <a:t>Difficult conversations are difficult because many times the receiver perceives the reasoning as personal</a:t>
            </a:r>
            <a:endParaRPr lang="en-US">
              <a:solidFill>
                <a:srgbClr val="444444"/>
              </a:solidFill>
            </a:endParaRPr>
          </a:p>
          <a:p>
            <a:pPr marL="171450" indent="-171450">
              <a:buFont typeface="Calibri,Sans-Serif"/>
              <a:buChar char="-"/>
            </a:pPr>
            <a:r>
              <a:rPr lang="en-US"/>
              <a:t>Use strategic filters to remove that "personal perception" and support you in identification, justification, and preparation of the difficult convos </a:t>
            </a:r>
            <a:endParaRPr lang="en-US">
              <a:solidFill>
                <a:srgbClr val="444444"/>
              </a:solidFill>
            </a:endParaRPr>
          </a:p>
          <a:p>
            <a:pPr marL="171450" indent="-171450">
              <a:buFont typeface="Calibri,Sans-Serif"/>
              <a:buChar char="-"/>
            </a:pPr>
            <a:r>
              <a:rPr lang="en-US">
                <a:ea typeface="Calibri"/>
                <a:cs typeface="Calibri"/>
              </a:rPr>
              <a:t>This </a:t>
            </a:r>
            <a:r>
              <a:rPr lang="en-US" err="1">
                <a:ea typeface="Calibri"/>
                <a:cs typeface="Calibri"/>
              </a:rPr>
              <a:t>wa</a:t>
            </a:r>
            <a:r>
              <a:rPr lang="en-US">
                <a:ea typeface="Calibri"/>
                <a:cs typeface="Calibri"/>
              </a:rPr>
              <a:t>y it aligns to the chapters vision and </a:t>
            </a:r>
            <a:r>
              <a:rPr lang="en-US" err="1">
                <a:ea typeface="Calibri"/>
                <a:cs typeface="Calibri"/>
              </a:rPr>
              <a:t>misson</a:t>
            </a:r>
            <a:r>
              <a:rPr lang="en-US">
                <a:ea typeface="Calibri"/>
                <a:cs typeface="Calibri"/>
              </a:rPr>
              <a:t> vs. A </a:t>
            </a:r>
            <a:r>
              <a:rPr lang="en-US" err="1">
                <a:ea typeface="Calibri"/>
                <a:cs typeface="Calibri"/>
              </a:rPr>
              <a:t>persoal</a:t>
            </a:r>
            <a:r>
              <a:rPr lang="en-US">
                <a:ea typeface="Calibri"/>
                <a:cs typeface="Calibri"/>
              </a:rPr>
              <a:t> option or emotion </a:t>
            </a:r>
          </a:p>
          <a:p>
            <a:endParaRPr lang="en-US">
              <a:ea typeface="Calibri"/>
              <a:cs typeface="Calibri"/>
            </a:endParaRPr>
          </a:p>
        </p:txBody>
      </p:sp>
      <p:sp>
        <p:nvSpPr>
          <p:cNvPr id="4" name="Slide Number Placeholder 3">
            <a:extLst>
              <a:ext uri="{FF2B5EF4-FFF2-40B4-BE49-F238E27FC236}">
                <a16:creationId xmlns:a16="http://schemas.microsoft.com/office/drawing/2014/main" id="{A61896EE-B844-4458-5261-314672B66350}"/>
              </a:ext>
            </a:extLst>
          </p:cNvPr>
          <p:cNvSpPr>
            <a:spLocks noGrp="1"/>
          </p:cNvSpPr>
          <p:nvPr>
            <p:ph type="sldNum" sz="quarter" idx="5"/>
          </p:nvPr>
        </p:nvSpPr>
        <p:spPr/>
        <p:txBody>
          <a:bodyPr/>
          <a:lstStyle/>
          <a:p>
            <a:fld id="{FF8D0E63-0F6A-47B0-8BD1-6E95B004C872}" type="slidenum">
              <a:rPr lang="en-US" smtClean="0"/>
              <a:t>14</a:t>
            </a:fld>
            <a:endParaRPr lang="en-US"/>
          </a:p>
        </p:txBody>
      </p:sp>
    </p:spTree>
    <p:extLst>
      <p:ext uri="{BB962C8B-B14F-4D97-AF65-F5344CB8AC3E}">
        <p14:creationId xmlns:p14="http://schemas.microsoft.com/office/powerpoint/2010/main" val="4056056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03798-8DF7-72C7-A71C-F79F22B90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D3DBC-18DF-9839-8BFD-A65BDE529B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6127C0-53F0-DA36-DC33-D6029F3F9177}"/>
              </a:ext>
            </a:extLst>
          </p:cNvPr>
          <p:cNvSpPr>
            <a:spLocks noGrp="1"/>
          </p:cNvSpPr>
          <p:nvPr>
            <p:ph type="body" idx="1"/>
          </p:nvPr>
        </p:nvSpPr>
        <p:spPr/>
        <p:txBody>
          <a:bodyPr/>
          <a:lstStyle/>
          <a:p>
            <a:pPr>
              <a:defRPr/>
            </a:pPr>
            <a:r>
              <a:rPr lang="en-US" b="1"/>
              <a:t>LISA</a:t>
            </a:r>
          </a:p>
          <a:p>
            <a:pPr>
              <a:defRPr/>
            </a:pPr>
            <a:r>
              <a:rPr lang="en-US" b="1"/>
              <a:t>Time</a:t>
            </a:r>
            <a:r>
              <a:rPr lang="en-US"/>
              <a:t>: 2 minutes</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 Make a plan to take action and drop it in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82B9B7B-940D-6F71-3E67-2A3B20856ECA}"/>
              </a:ext>
            </a:extLst>
          </p:cNvPr>
          <p:cNvSpPr>
            <a:spLocks noGrp="1"/>
          </p:cNvSpPr>
          <p:nvPr>
            <p:ph type="sldNum" sz="quarter" idx="5"/>
          </p:nvPr>
        </p:nvSpPr>
        <p:spPr/>
        <p:txBody>
          <a:bodyPr/>
          <a:lstStyle/>
          <a:p>
            <a:fld id="{FF8D0E63-0F6A-47B0-8BD1-6E95B004C872}" type="slidenum">
              <a:rPr lang="en-US" smtClean="0"/>
              <a:t>15</a:t>
            </a:fld>
            <a:endParaRPr lang="en-US"/>
          </a:p>
        </p:txBody>
      </p:sp>
    </p:spTree>
    <p:extLst>
      <p:ext uri="{BB962C8B-B14F-4D97-AF65-F5344CB8AC3E}">
        <p14:creationId xmlns:p14="http://schemas.microsoft.com/office/powerpoint/2010/main" val="226659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30" name="Google Shape;630;p4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b="1"/>
              <a:t>CALLAN </a:t>
            </a:r>
          </a:p>
          <a:p>
            <a:r>
              <a:rPr lang="en-US" b="1"/>
              <a:t>Time</a:t>
            </a:r>
            <a:r>
              <a:rPr lang="en-US" b="0"/>
              <a:t>: 1 minute</a:t>
            </a:r>
          </a:p>
          <a:p>
            <a:endParaRPr lang="en-US" b="0"/>
          </a:p>
          <a:p>
            <a:r>
              <a:rPr lang="en-US" b="1"/>
              <a:t>SAY</a:t>
            </a:r>
            <a:r>
              <a:rPr lang="en-US" b="0"/>
              <a:t>: What’s Next? Here are some action items your chapter can take as you move forward. We’ve listed some here for you to get started.</a:t>
            </a:r>
            <a:r>
              <a:rPr lang="en-US"/>
              <a:t> What else is next for you?</a:t>
            </a:r>
          </a:p>
          <a:p>
            <a:pPr marL="171450" indent="-171450">
              <a:buFont typeface="Arial" panose="020B0604020202020204" pitchFamily="34" charset="0"/>
              <a:buChar char="•"/>
            </a:pPr>
            <a:endParaRPr lang="en-US">
              <a:ea typeface="Calibri"/>
              <a:cs typeface="Calibri"/>
            </a:endParaRPr>
          </a:p>
          <a:p>
            <a:r>
              <a:rPr lang="en-US" b="1">
                <a:ea typeface="Calibri"/>
                <a:cs typeface="Calibri"/>
              </a:rPr>
              <a:t>DO</a:t>
            </a:r>
            <a:r>
              <a:rPr lang="en-US">
                <a:ea typeface="Calibri"/>
                <a:cs typeface="Calibri"/>
              </a:rPr>
              <a:t>: Review ideas on screen</a:t>
            </a:r>
          </a:p>
          <a:p>
            <a:endParaRPr lang="en-US">
              <a:ea typeface="Calibri"/>
              <a:cs typeface="Calibri"/>
            </a:endParaRPr>
          </a:p>
          <a:p>
            <a:pPr marL="228600" lvl="1" indent="-228600">
              <a:lnSpc>
                <a:spcPct val="110000"/>
              </a:lnSpc>
              <a:spcAft>
                <a:spcPts val="600"/>
              </a:spcAft>
              <a:buClr>
                <a:schemeClr val="dk1"/>
              </a:buClr>
              <a:buSzPts val="2000"/>
              <a:buFont typeface="Arial" panose="020B0604020202020204" pitchFamily="34" charset="0"/>
              <a:buChar char="•"/>
            </a:pPr>
            <a:r>
              <a:rPr lang="en-US" sz="2100">
                <a:latin typeface="Roboto"/>
                <a:ea typeface="Roboto"/>
                <a:cs typeface="Roboto"/>
                <a:sym typeface="Calibri"/>
              </a:rPr>
              <a:t>Discuss your </a:t>
            </a:r>
            <a:r>
              <a:rPr lang="en-US" sz="2100" b="1">
                <a:latin typeface="Roboto"/>
                <a:ea typeface="Roboto"/>
                <a:cs typeface="Roboto"/>
                <a:sym typeface="Calibri"/>
              </a:rPr>
              <a:t>strategic filters </a:t>
            </a:r>
            <a:r>
              <a:rPr lang="en-US" sz="2100">
                <a:latin typeface="Roboto"/>
                <a:ea typeface="Roboto"/>
                <a:cs typeface="Roboto"/>
                <a:sym typeface="Calibri"/>
              </a:rPr>
              <a:t>with your board</a:t>
            </a:r>
            <a:endParaRPr lang="en-US" sz="2100">
              <a:latin typeface="Roboto"/>
              <a:ea typeface="Roboto"/>
              <a:cs typeface="Roboto"/>
            </a:endParaRPr>
          </a:p>
          <a:p>
            <a:pPr marL="228600" lvl="1" indent="-228600">
              <a:lnSpc>
                <a:spcPct val="110000"/>
              </a:lnSpc>
              <a:spcAft>
                <a:spcPts val="600"/>
              </a:spcAft>
              <a:buClr>
                <a:schemeClr val="dk1"/>
              </a:buClr>
              <a:buSzPts val="2000"/>
              <a:buFont typeface="Arial" panose="020B0604020202020204" pitchFamily="34" charset="0"/>
              <a:buChar char="•"/>
            </a:pPr>
            <a:r>
              <a:rPr lang="en-US" sz="2100">
                <a:latin typeface="Roboto"/>
                <a:ea typeface="Roboto"/>
                <a:cs typeface="Roboto"/>
                <a:sym typeface="Calibri"/>
              </a:rPr>
              <a:t>Collaborate with your chapter board to achieve </a:t>
            </a:r>
            <a:r>
              <a:rPr lang="en-US" sz="2100" b="1">
                <a:latin typeface="Roboto"/>
                <a:ea typeface="Roboto"/>
                <a:cs typeface="Roboto"/>
                <a:sym typeface="Calibri"/>
              </a:rPr>
              <a:t>CARE</a:t>
            </a:r>
            <a:endParaRPr lang="en-US" sz="2100" b="1">
              <a:latin typeface="Roboto"/>
              <a:ea typeface="Roboto"/>
              <a:cs typeface="Roboto"/>
            </a:endParaRPr>
          </a:p>
          <a:p>
            <a:pPr marL="228600" lvl="1" indent="-228600">
              <a:lnSpc>
                <a:spcPct val="110000"/>
              </a:lnSpc>
              <a:spcAft>
                <a:spcPts val="600"/>
              </a:spcAft>
              <a:buClr>
                <a:srgbClr val="000000"/>
              </a:buClr>
              <a:buSzPts val="2000"/>
              <a:buFont typeface="Arial" panose="020B0604020202020204" pitchFamily="34" charset="0"/>
              <a:buChar char="•"/>
            </a:pPr>
            <a:r>
              <a:rPr lang="en-US" sz="2100">
                <a:solidFill>
                  <a:schemeClr val="dk1"/>
                </a:solidFill>
                <a:latin typeface="Roboto"/>
                <a:ea typeface="Roboto"/>
                <a:cs typeface="Roboto"/>
              </a:rPr>
              <a:t>Reach out to your Chapter Relations Specialist (CRS) and National Advisor for Chapters (NAC) with questions</a:t>
            </a:r>
          </a:p>
          <a:p>
            <a:pPr marL="228600" lvl="1" indent="-228600">
              <a:lnSpc>
                <a:spcPct val="110000"/>
              </a:lnSpc>
              <a:spcAft>
                <a:spcPts val="600"/>
              </a:spcAft>
              <a:buClr>
                <a:srgbClr val="000000"/>
              </a:buClr>
              <a:buSzPts val="2000"/>
              <a:buFont typeface="Arial" panose="020B0604020202020204" pitchFamily="34" charset="0"/>
              <a:buChar char="•"/>
            </a:pPr>
            <a:r>
              <a:rPr lang="en-US" sz="2100">
                <a:solidFill>
                  <a:schemeClr val="dk1"/>
                </a:solidFill>
                <a:latin typeface="Roboto"/>
                <a:ea typeface="Roboto"/>
                <a:cs typeface="Roboto"/>
              </a:rPr>
              <a:t>See you at ALC in May! </a:t>
            </a:r>
          </a:p>
          <a:p>
            <a:endParaRPr lang="en-US">
              <a:ea typeface="Calibri"/>
              <a:cs typeface="Calibri"/>
            </a:endParaRPr>
          </a:p>
        </p:txBody>
      </p:sp>
      <p:sp>
        <p:nvSpPr>
          <p:cNvPr id="631" name="Google Shape;631;p4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CALLAN</a:t>
            </a:r>
            <a:endParaRPr lang="en-US">
              <a:solidFill>
                <a:srgbClr val="444444"/>
              </a:solidFill>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17</a:t>
            </a:fld>
            <a:endParaRPr lang="en-US"/>
          </a:p>
        </p:txBody>
      </p:sp>
    </p:spTree>
    <p:extLst>
      <p:ext uri="{BB962C8B-B14F-4D97-AF65-F5344CB8AC3E}">
        <p14:creationId xmlns:p14="http://schemas.microsoft.com/office/powerpoint/2010/main" val="2618677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cs typeface="Calibri"/>
              </a:rPr>
              <a:t>Full team to handle questions</a:t>
            </a: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18</a:t>
            </a:fld>
            <a:endParaRPr lang="en-US"/>
          </a:p>
        </p:txBody>
      </p:sp>
    </p:spTree>
    <p:extLst>
      <p:ext uri="{BB962C8B-B14F-4D97-AF65-F5344CB8AC3E}">
        <p14:creationId xmlns:p14="http://schemas.microsoft.com/office/powerpoint/2010/main" val="76582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b="1"/>
              <a:t>CALLAN </a:t>
            </a:r>
          </a:p>
          <a:p>
            <a:pPr>
              <a:defRPr/>
            </a:pPr>
            <a:r>
              <a:rPr lang="en-US" b="1"/>
              <a:t>Time</a:t>
            </a:r>
            <a:r>
              <a:rPr lang="en-US"/>
              <a:t>: 1 minute</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 Welcome back to the mighty and vibrant volunteer group from across the country who are passionate about developing others and Talent Development excellence.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CHAT</a:t>
            </a:r>
            <a:r>
              <a:rPr lang="en-US"/>
              <a:t>: To get a sense of who is here today - please share in </a:t>
            </a:r>
            <a:r>
              <a:rPr lang="en-US" b="1"/>
              <a:t>CHAT</a:t>
            </a:r>
            <a:r>
              <a:rPr lang="en-US"/>
              <a:t> your name and which proud Chapter you hail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 Our goal with today’s session is to take you from the orientation content from last session and dive deeper into the topic of strategic leadership and navigating difficult </a:t>
            </a:r>
            <a:r>
              <a:rPr lang="en-US" err="1"/>
              <a:t>conversstaions</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be aware that this webinar will be recorded and posted at </a:t>
            </a:r>
            <a:r>
              <a:rPr lang="en-US" b="1"/>
              <a:t>td.org/chapterwebcasts</a:t>
            </a:r>
            <a:r>
              <a:rPr lang="en-US"/>
              <a:t> and can be shared with fellow chapter leaders who are unable to make the call; feel free to pass this along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PDF of the slides and key links/information will also be available after the webcast.</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2</a:t>
            </a:fld>
            <a:endParaRPr lang="en-US"/>
          </a:p>
        </p:txBody>
      </p:sp>
    </p:spTree>
    <p:extLst>
      <p:ext uri="{BB962C8B-B14F-4D97-AF65-F5344CB8AC3E}">
        <p14:creationId xmlns:p14="http://schemas.microsoft.com/office/powerpoint/2010/main" val="148856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CALLAN</a:t>
            </a:r>
          </a:p>
          <a:p>
            <a:r>
              <a:rPr lang="en-US" b="1"/>
              <a:t>Time</a:t>
            </a:r>
            <a:r>
              <a:rPr lang="en-US"/>
              <a:t>: 1 minute</a:t>
            </a:r>
          </a:p>
          <a:p>
            <a:endParaRPr lang="en-US"/>
          </a:p>
          <a:p>
            <a:r>
              <a:rPr lang="en-US" b="1"/>
              <a:t>SAY</a:t>
            </a:r>
            <a:r>
              <a:rPr lang="en-US"/>
              <a:t>: We’d like for all of us to have a better understanding of who is “in the room” today. Let us know by answering the following questions in the POLL.</a:t>
            </a:r>
          </a:p>
          <a:p>
            <a:endParaRPr lang="en-US"/>
          </a:p>
          <a:p>
            <a:r>
              <a:rPr lang="en-US" b="1"/>
              <a:t>POLL</a:t>
            </a:r>
            <a:r>
              <a:rPr lang="en-US"/>
              <a:t>: Launch poll. Read question and answer options. Prompt participants to respond.</a:t>
            </a:r>
          </a:p>
          <a:p>
            <a:pPr marL="0" indent="0">
              <a:buFont typeface="Wingdings" charset="2"/>
              <a:buNone/>
            </a:pPr>
            <a:r>
              <a:rPr lang="en-US"/>
              <a:t>What’s your current primary role/functional area as a Chapter Leader?</a:t>
            </a:r>
            <a:endParaRPr lang="en-US">
              <a:latin typeface="Roboto"/>
              <a:ea typeface="Roboto"/>
              <a:cs typeface="Roboto"/>
            </a:endParaRPr>
          </a:p>
          <a:p>
            <a:pPr marL="228600" indent="-228600">
              <a:buFont typeface="+mj-lt"/>
              <a:buAutoNum type="alphaUcPeriod"/>
            </a:pPr>
            <a:r>
              <a:rPr lang="en-US">
                <a:latin typeface="Roboto"/>
                <a:ea typeface="Roboto"/>
                <a:cs typeface="Roboto"/>
              </a:rPr>
              <a:t>President track</a:t>
            </a:r>
          </a:p>
          <a:p>
            <a:pPr marL="228600" indent="-228600">
              <a:buFont typeface="+mj-lt"/>
              <a:buAutoNum type="alphaUcPeriod"/>
            </a:pPr>
            <a:r>
              <a:rPr lang="en-US">
                <a:latin typeface="Roboto"/>
                <a:ea typeface="Roboto"/>
                <a:cs typeface="Roboto"/>
              </a:rPr>
              <a:t>Programming</a:t>
            </a:r>
          </a:p>
          <a:p>
            <a:pPr marL="228600" indent="-228600">
              <a:buFont typeface="+mj-lt"/>
              <a:buAutoNum type="alphaUcPeriod"/>
            </a:pPr>
            <a:r>
              <a:rPr lang="en-US">
                <a:latin typeface="Roboto"/>
                <a:ea typeface="Roboto"/>
                <a:cs typeface="Roboto"/>
              </a:rPr>
              <a:t>Marketing/Communications</a:t>
            </a:r>
          </a:p>
          <a:p>
            <a:pPr marL="228600" indent="-228600">
              <a:buFont typeface="+mj-lt"/>
              <a:buAutoNum type="alphaUcPeriod"/>
            </a:pPr>
            <a:r>
              <a:rPr lang="en-US">
                <a:latin typeface="Roboto"/>
                <a:ea typeface="Roboto"/>
                <a:cs typeface="Roboto"/>
              </a:rPr>
              <a:t>Finances/Sponsorships</a:t>
            </a:r>
          </a:p>
          <a:p>
            <a:pPr marL="228600" indent="-228600">
              <a:buFont typeface="+mj-lt"/>
              <a:buAutoNum type="alphaUcPeriod"/>
            </a:pPr>
            <a:r>
              <a:rPr lang="en-US">
                <a:latin typeface="Roboto"/>
                <a:ea typeface="Roboto"/>
                <a:cs typeface="Roboto"/>
              </a:rPr>
              <a:t>Membership</a:t>
            </a:r>
          </a:p>
          <a:p>
            <a:pPr marL="228600" indent="-228600">
              <a:buFont typeface="+mj-lt"/>
              <a:buAutoNum type="alphaUcPeriod"/>
            </a:pPr>
            <a:r>
              <a:rPr lang="en-US"/>
              <a:t>Other</a:t>
            </a:r>
          </a:p>
          <a:p>
            <a:endParaRPr lang="en-US"/>
          </a:p>
          <a:p>
            <a:r>
              <a:rPr lang="en-US" b="1"/>
              <a:t>DO</a:t>
            </a:r>
            <a:r>
              <a:rPr lang="en-US"/>
              <a:t>: Give time for responses, close poll, and share results. IF there are “Other” responses – ASK to specify high-level what their area is in CHAT </a:t>
            </a:r>
            <a:r>
              <a:rPr lang="en-US">
                <a:ea typeface="Calibri"/>
                <a:cs typeface="Calibri"/>
              </a:rPr>
              <a:t>(e.g., governance, technology, onboarding, succession planning, etc.)</a:t>
            </a: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a:p>
        </p:txBody>
      </p:sp>
    </p:spTree>
    <p:extLst>
      <p:ext uri="{BB962C8B-B14F-4D97-AF65-F5344CB8AC3E}">
        <p14:creationId xmlns:p14="http://schemas.microsoft.com/office/powerpoint/2010/main" val="56942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cs typeface="Calibri"/>
              </a:rPr>
              <a:t>CALLAN </a:t>
            </a:r>
          </a:p>
          <a:p>
            <a:r>
              <a:rPr lang="en-US" b="1">
                <a:cs typeface="Calibri"/>
              </a:rPr>
              <a:t>Time</a:t>
            </a:r>
            <a:r>
              <a:rPr lang="en-US" b="0">
                <a:cs typeface="Calibri"/>
              </a:rPr>
              <a:t>: ½ minute</a:t>
            </a: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SAY</a:t>
            </a:r>
            <a:r>
              <a:rPr lang="en-US" b="0">
                <a:cs typeface="Calibri"/>
              </a:rPr>
              <a:t>: T</a:t>
            </a:r>
            <a:r>
              <a:rPr lang="en-US" sz="1200" kern="1200">
                <a:solidFill>
                  <a:schemeClr val="tx1"/>
                </a:solidFill>
                <a:effectLst/>
                <a:latin typeface="+mn-lt"/>
                <a:ea typeface="+mn-ea"/>
                <a:cs typeface="+mn-cs"/>
              </a:rPr>
              <a:t>here is a lot of information in the session. Our intention is to make you, as chapter leaders, aware of resources – and then for you share what you’ve learned with your boards. You can continue to refer back to this deck/job aid with links. </a:t>
            </a:r>
            <a:r>
              <a:rPr lang="en-US" b="0">
                <a:cs typeface="Calibri"/>
              </a:rPr>
              <a:t>Here’s what we’ll cover today.</a:t>
            </a:r>
          </a:p>
          <a:p>
            <a:endParaRPr lang="en-US" b="0">
              <a:cs typeface="Calibri"/>
            </a:endParaRPr>
          </a:p>
          <a:p>
            <a:r>
              <a:rPr lang="en-US" b="1">
                <a:cs typeface="Calibri"/>
              </a:rPr>
              <a:t>DO</a:t>
            </a:r>
            <a:r>
              <a:rPr lang="en-US" b="0">
                <a:cs typeface="Calibri"/>
              </a:rPr>
              <a:t>: Review the agenda</a:t>
            </a:r>
          </a:p>
          <a:p>
            <a:endParaRPr lang="en-US" b="0">
              <a:cs typeface="Calibri"/>
            </a:endParaRPr>
          </a:p>
          <a:p>
            <a:endParaRPr lang="en-US" b="0">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a:p>
        </p:txBody>
      </p:sp>
    </p:spTree>
    <p:extLst>
      <p:ext uri="{BB962C8B-B14F-4D97-AF65-F5344CB8AC3E}">
        <p14:creationId xmlns:p14="http://schemas.microsoft.com/office/powerpoint/2010/main" val="2891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cs typeface="Calibri"/>
              </a:rPr>
              <a:t>CALLAN</a:t>
            </a:r>
          </a:p>
          <a:p>
            <a:r>
              <a:rPr lang="en-US" b="1">
                <a:cs typeface="Calibri"/>
              </a:rPr>
              <a:t>Time</a:t>
            </a:r>
            <a:r>
              <a:rPr lang="en-US" b="0">
                <a:cs typeface="Calibri"/>
              </a:rPr>
              <a:t>: 1 minute</a:t>
            </a: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Calibri"/>
                <a:cs typeface="Calibri"/>
              </a:rPr>
              <a:t>SAY</a:t>
            </a:r>
            <a:r>
              <a:rPr lang="en-US">
                <a:ea typeface="Calibri"/>
                <a:cs typeface="Calibri"/>
              </a:rPr>
              <a:t>: We are representing the Strategic Leadership sub-Committee of the National Advisors for Chapters (NAC) Committee. NAC are volunteers (we will share more about the NAC a bit later in this call), whereas Shruti is an employee of ATD.</a:t>
            </a:r>
            <a:endParaRPr lang="en-US" b="0">
              <a:ea typeface="Calibri" panose="020F0502020204030204"/>
              <a:cs typeface="Calibri"/>
            </a:endParaRPr>
          </a:p>
          <a:p>
            <a:endParaRPr lang="en-US" b="0">
              <a:cs typeface="Calibri"/>
            </a:endParaRPr>
          </a:p>
          <a:p>
            <a:r>
              <a:rPr lang="en-US" b="1">
                <a:cs typeface="Calibri"/>
              </a:rPr>
              <a:t>DO</a:t>
            </a:r>
            <a:r>
              <a:rPr lang="en-US" b="0">
                <a:cs typeface="Calibri"/>
              </a:rPr>
              <a:t>: Introduce the Strategic Leadership Committee team</a:t>
            </a:r>
            <a:endParaRPr lang="en-US" b="0">
              <a:ea typeface="Calibri"/>
              <a:cs typeface="Calibri"/>
            </a:endParaRPr>
          </a:p>
          <a:p>
            <a:r>
              <a:rPr lang="en-US" b="0">
                <a:cs typeface="Calibri"/>
              </a:rPr>
              <a:t>Home chapters: Juliet Hart</a:t>
            </a:r>
            <a:r>
              <a:rPr lang="en-US"/>
              <a:t> (Mid-New Jersey), </a:t>
            </a:r>
            <a:r>
              <a:rPr lang="en-US">
                <a:cs typeface="Calibri"/>
              </a:rPr>
              <a:t>Candice Hunt </a:t>
            </a:r>
            <a:r>
              <a:rPr lang="en-US" b="0">
                <a:cs typeface="Calibri"/>
              </a:rPr>
              <a:t>(Capital Region</a:t>
            </a:r>
            <a:r>
              <a:rPr lang="en-US">
                <a:cs typeface="Calibri"/>
              </a:rPr>
              <a:t>), Callan Swaim (New York City), Lisa Torreano (Houston), Shruti </a:t>
            </a:r>
            <a:r>
              <a:rPr lang="en-US" err="1">
                <a:cs typeface="Calibri"/>
              </a:rPr>
              <a:t>Nallappa</a:t>
            </a:r>
            <a:r>
              <a:rPr lang="en-US">
                <a:cs typeface="Calibri"/>
              </a:rPr>
              <a:t> Chapter Relations Specialist Eastern Area</a:t>
            </a:r>
            <a:endParaRPr lang="en-US" b="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a:p>
        </p:txBody>
      </p:sp>
    </p:spTree>
    <p:extLst>
      <p:ext uri="{BB962C8B-B14F-4D97-AF65-F5344CB8AC3E}">
        <p14:creationId xmlns:p14="http://schemas.microsoft.com/office/powerpoint/2010/main" val="72918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CALLAN </a:t>
            </a:r>
          </a:p>
          <a:p>
            <a:r>
              <a:rPr lang="en-US" b="1">
                <a:cs typeface="Calibri"/>
              </a:rPr>
              <a:t>Time</a:t>
            </a:r>
            <a:r>
              <a:rPr lang="en-US" b="0">
                <a:cs typeface="Calibri"/>
              </a:rPr>
              <a:t>: ½ minute</a:t>
            </a: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SAY</a:t>
            </a:r>
            <a:r>
              <a:rPr lang="en-US" b="0">
                <a:cs typeface="Calibri"/>
              </a:rPr>
              <a:t>: To give you an overview of our committee is supporting you all, we wanted to flash up the different sessions we will be offering throughout the year for you all. Last month, we took you through the massive amounts of resources, toolkits, and websites that are here for you. This LCH session, is all about peer connection, diving deep into strategic leadership </a:t>
            </a:r>
            <a:r>
              <a:rPr lang="en-US" b="0" err="1">
                <a:cs typeface="Calibri"/>
              </a:rPr>
              <a:t>behviours</a:t>
            </a:r>
            <a:r>
              <a:rPr lang="en-US" b="0">
                <a:cs typeface="Calibri"/>
              </a:rPr>
              <a:t>, and of course the toughest part of the job- navigating difficult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n-lt"/>
                <a:cs typeface="Calibri"/>
              </a:rPr>
              <a:t>In the future, you will see us at ALC with our session “</a:t>
            </a:r>
            <a:r>
              <a:rPr lang="en-US" sz="1200" b="0" kern="0" spc="131">
                <a:solidFill>
                  <a:srgbClr val="292929"/>
                </a:solidFill>
                <a:latin typeface="+mn-lt"/>
                <a:ea typeface="+mn-lt"/>
                <a:cs typeface="+mn-lt"/>
                <a:sym typeface="Muli Bold"/>
              </a:rPr>
              <a:t>BECOME A STRATEGIC LEADER </a:t>
            </a:r>
            <a:r>
              <a:rPr lang="en-US" sz="1200" b="0" kern="0" spc="131">
                <a:solidFill>
                  <a:srgbClr val="292929"/>
                </a:solidFill>
                <a:latin typeface="+mn-lt"/>
                <a:ea typeface="+mn-lt"/>
                <a:cs typeface="+mn-lt"/>
              </a:rPr>
              <a:t>WORK SMARTER, NOT HARDER” and then for 2 additional virtual sessions in Aug, and Nov.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r>
              <a:rPr lang="en-US" b="1">
                <a:cs typeface="Calibri"/>
              </a:rPr>
              <a:t>DO</a:t>
            </a:r>
            <a:r>
              <a:rPr lang="en-US" b="0">
                <a:cs typeface="Calibri"/>
              </a:rPr>
              <a:t>: Review the agenda</a:t>
            </a:r>
          </a:p>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a:p>
        </p:txBody>
      </p:sp>
    </p:spTree>
    <p:extLst>
      <p:ext uri="{BB962C8B-B14F-4D97-AF65-F5344CB8AC3E}">
        <p14:creationId xmlns:p14="http://schemas.microsoft.com/office/powerpoint/2010/main" val="351486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473AC-33CF-C69A-2516-F0E96BCF8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34881-FFF3-F063-049A-FA775624F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88890-83C9-91B8-6415-F28710D0D7B7}"/>
              </a:ext>
            </a:extLst>
          </p:cNvPr>
          <p:cNvSpPr>
            <a:spLocks noGrp="1"/>
          </p:cNvSpPr>
          <p:nvPr>
            <p:ph type="body" idx="1"/>
          </p:nvPr>
        </p:nvSpPr>
        <p:spPr/>
        <p:txBody>
          <a:bodyPr/>
          <a:lstStyle/>
          <a:p>
            <a:r>
              <a:rPr lang="en-US" b="1">
                <a:cs typeface="Calibri"/>
              </a:rPr>
              <a:t>CANDICE </a:t>
            </a:r>
          </a:p>
          <a:p>
            <a:r>
              <a:rPr lang="en-US" b="1">
                <a:cs typeface="Calibri"/>
              </a:rPr>
              <a:t>Time</a:t>
            </a:r>
            <a:r>
              <a:rPr lang="en-US" b="0">
                <a:cs typeface="Calibri"/>
              </a:rPr>
              <a:t>: ½ minute</a:t>
            </a: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SAY</a:t>
            </a:r>
            <a:r>
              <a:rPr lang="en-US" b="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endParaRPr lang="en-US"/>
          </a:p>
        </p:txBody>
      </p:sp>
      <p:sp>
        <p:nvSpPr>
          <p:cNvPr id="4" name="Slide Number Placeholder 3">
            <a:extLst>
              <a:ext uri="{FF2B5EF4-FFF2-40B4-BE49-F238E27FC236}">
                <a16:creationId xmlns:a16="http://schemas.microsoft.com/office/drawing/2014/main" id="{84867D58-9F4B-EAA8-B759-2CB1608F2C33}"/>
              </a:ext>
            </a:extLst>
          </p:cNvPr>
          <p:cNvSpPr>
            <a:spLocks noGrp="1"/>
          </p:cNvSpPr>
          <p:nvPr>
            <p:ph type="sldNum" sz="quarter" idx="5"/>
          </p:nvPr>
        </p:nvSpPr>
        <p:spPr/>
        <p:txBody>
          <a:bodyPr/>
          <a:lstStyle/>
          <a:p>
            <a:fld id="{FF8D0E63-0F6A-47B0-8BD1-6E95B004C872}" type="slidenum">
              <a:rPr lang="en-US" smtClean="0"/>
              <a:t>7</a:t>
            </a:fld>
            <a:endParaRPr lang="en-US"/>
          </a:p>
        </p:txBody>
      </p:sp>
    </p:spTree>
    <p:extLst>
      <p:ext uri="{BB962C8B-B14F-4D97-AF65-F5344CB8AC3E}">
        <p14:creationId xmlns:p14="http://schemas.microsoft.com/office/powerpoint/2010/main" val="402977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AF7F-41E4-DACD-59B0-32F2D362F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845F9-E93F-7F3D-FD22-DFA78F522C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C00660-2E75-982F-CF7E-464EFA855541}"/>
              </a:ext>
            </a:extLst>
          </p:cNvPr>
          <p:cNvSpPr>
            <a:spLocks noGrp="1"/>
          </p:cNvSpPr>
          <p:nvPr>
            <p:ph type="body" idx="1"/>
          </p:nvPr>
        </p:nvSpPr>
        <p:spPr/>
        <p:txBody>
          <a:bodyPr/>
          <a:lstStyle/>
          <a:p>
            <a:pPr>
              <a:defRPr/>
            </a:pPr>
            <a:r>
              <a:rPr lang="en-US" b="1"/>
              <a:t>CANDICE</a:t>
            </a:r>
          </a:p>
          <a:p>
            <a:pPr>
              <a:defRPr/>
            </a:pPr>
            <a:r>
              <a:rPr lang="en-US" b="1"/>
              <a:t>Time</a:t>
            </a:r>
            <a:r>
              <a:rPr lang="en-US"/>
              <a:t>: 15 minutes breakouts</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a:t>
            </a:r>
            <a:r>
              <a:rPr lang="en-US"/>
              <a:t>: Since our orientation session last month, which you may have been on, or some of your peer board members, what is one difficult decision you have had to make with the intent of being a strategic leader? </a:t>
            </a:r>
            <a:r>
              <a:rPr lang="en-US" sz="1200">
                <a:solidFill>
                  <a:schemeClr val="tx1"/>
                </a:solidFill>
              </a:rPr>
              <a:t>How you justified and communicated that decision to your board/chapter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a:extLst>
              <a:ext uri="{FF2B5EF4-FFF2-40B4-BE49-F238E27FC236}">
                <a16:creationId xmlns:a16="http://schemas.microsoft.com/office/drawing/2014/main" id="{70445973-9173-F966-EDB0-56B8EA391937}"/>
              </a:ext>
            </a:extLst>
          </p:cNvPr>
          <p:cNvSpPr>
            <a:spLocks noGrp="1"/>
          </p:cNvSpPr>
          <p:nvPr>
            <p:ph type="sldNum" sz="quarter" idx="5"/>
          </p:nvPr>
        </p:nvSpPr>
        <p:spPr/>
        <p:txBody>
          <a:bodyPr/>
          <a:lstStyle/>
          <a:p>
            <a:fld id="{FF8D0E63-0F6A-47B0-8BD1-6E95B004C872}" type="slidenum">
              <a:rPr lang="en-US" smtClean="0"/>
              <a:t>8</a:t>
            </a:fld>
            <a:endParaRPr lang="en-US"/>
          </a:p>
        </p:txBody>
      </p:sp>
    </p:spTree>
    <p:extLst>
      <p:ext uri="{BB962C8B-B14F-4D97-AF65-F5344CB8AC3E}">
        <p14:creationId xmlns:p14="http://schemas.microsoft.com/office/powerpoint/2010/main" val="301323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D8AA-4459-E889-9F8D-059FAEE28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0E3AE-C53A-8F0A-2B23-FB822F9FC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97176-9E27-5CD6-1EB8-CFB0D74F1D19}"/>
              </a:ext>
            </a:extLst>
          </p:cNvPr>
          <p:cNvSpPr>
            <a:spLocks noGrp="1"/>
          </p:cNvSpPr>
          <p:nvPr>
            <p:ph type="body" idx="1"/>
          </p:nvPr>
        </p:nvSpPr>
        <p:spPr/>
        <p:txBody>
          <a:bodyPr/>
          <a:lstStyle/>
          <a:p>
            <a:r>
              <a:rPr lang="en-US" b="1">
                <a:cs typeface="Calibri"/>
              </a:rPr>
              <a:t>CANDICE </a:t>
            </a:r>
          </a:p>
          <a:p>
            <a:r>
              <a:rPr lang="en-US" b="1">
                <a:cs typeface="Calibri"/>
              </a:rPr>
              <a:t>Time</a:t>
            </a:r>
            <a:r>
              <a:rPr lang="en-US" b="0">
                <a:cs typeface="Calibri"/>
              </a:rPr>
              <a:t>: </a:t>
            </a:r>
            <a:r>
              <a:rPr lang="en-US">
                <a:cs typeface="Calibri"/>
              </a:rPr>
              <a:t>5 min debrief </a:t>
            </a:r>
            <a:endParaRPr lang="en-US" b="0">
              <a:cs typeface="Calibri"/>
            </a:endParaRPr>
          </a:p>
          <a:p>
            <a:endParaRPr lang="en-US"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SAY</a:t>
            </a:r>
            <a:r>
              <a:rPr lang="en-US" b="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endParaRPr lang="en-US"/>
          </a:p>
        </p:txBody>
      </p:sp>
      <p:sp>
        <p:nvSpPr>
          <p:cNvPr id="4" name="Slide Number Placeholder 3">
            <a:extLst>
              <a:ext uri="{FF2B5EF4-FFF2-40B4-BE49-F238E27FC236}">
                <a16:creationId xmlns:a16="http://schemas.microsoft.com/office/drawing/2014/main" id="{098430DC-9371-7355-7A20-EB4140062F17}"/>
              </a:ext>
            </a:extLst>
          </p:cNvPr>
          <p:cNvSpPr>
            <a:spLocks noGrp="1"/>
          </p:cNvSpPr>
          <p:nvPr>
            <p:ph type="sldNum" sz="quarter" idx="5"/>
          </p:nvPr>
        </p:nvSpPr>
        <p:spPr/>
        <p:txBody>
          <a:bodyPr/>
          <a:lstStyle/>
          <a:p>
            <a:fld id="{FF8D0E63-0F6A-47B0-8BD1-6E95B004C872}" type="slidenum">
              <a:rPr lang="en-US" smtClean="0"/>
              <a:t>9</a:t>
            </a:fld>
            <a:endParaRPr lang="en-US"/>
          </a:p>
        </p:txBody>
      </p:sp>
    </p:spTree>
    <p:extLst>
      <p:ext uri="{BB962C8B-B14F-4D97-AF65-F5344CB8AC3E}">
        <p14:creationId xmlns:p14="http://schemas.microsoft.com/office/powerpoint/2010/main" val="758828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blue and green gradient&#10;&#10;Description automatically generated">
            <a:extLst>
              <a:ext uri="{FF2B5EF4-FFF2-40B4-BE49-F238E27FC236}">
                <a16:creationId xmlns:a16="http://schemas.microsoft.com/office/drawing/2014/main" id="{F7AA27EC-6578-F2CD-1517-F21F0C7D170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p:cNvSpPr>
            <a:spLocks noGrp="1"/>
          </p:cNvSpPr>
          <p:nvPr>
            <p:ph type="dt" sz="half" idx="10"/>
          </p:nvPr>
        </p:nvSpPr>
        <p:spPr>
          <a:xfrm>
            <a:off x="4673600" y="6356353"/>
            <a:ext cx="2844800" cy="365125"/>
          </a:xfrm>
        </p:spPr>
        <p:txBody>
          <a:bodyPr lIns="0" rIns="0"/>
          <a:lstStyle>
            <a:lvl1pPr algn="ctr">
              <a:defRPr>
                <a:solidFill>
                  <a:schemeClr val="bg2"/>
                </a:solidFill>
              </a:defRPr>
            </a:lvl1pPr>
          </a:lstStyle>
          <a:p>
            <a:fld id="{5A343E24-EB13-EB4B-BDAE-817974715C8E}" type="datetimeFigureOut">
              <a:rPr lang="en-US" smtClean="0"/>
              <a:pPr/>
              <a:t>4/23/2026</a:t>
            </a:fld>
            <a:endParaRPr lang="en-US"/>
          </a:p>
        </p:txBody>
      </p:sp>
      <p:sp>
        <p:nvSpPr>
          <p:cNvPr id="2" name="Title 1"/>
          <p:cNvSpPr>
            <a:spLocks noGrp="1"/>
          </p:cNvSpPr>
          <p:nvPr>
            <p:ph type="ctrTitle"/>
          </p:nvPr>
        </p:nvSpPr>
        <p:spPr>
          <a:xfrm>
            <a:off x="914400" y="2130429"/>
            <a:ext cx="10363200" cy="1298572"/>
          </a:xfrm>
        </p:spPr>
        <p:txBody>
          <a:bodyPr anchor="b">
            <a:normAutofit/>
          </a:bodyPr>
          <a:lstStyle>
            <a:lvl1pPr>
              <a:defRPr sz="5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429000"/>
            <a:ext cx="8534400" cy="1964804"/>
          </a:xfrm>
        </p:spPr>
        <p:txBody>
          <a:bodyPr>
            <a:normAutofit/>
          </a:bodyPr>
          <a:lstStyle>
            <a:lvl1pPr marL="0" indent="0" algn="ctr">
              <a:buNone/>
              <a:defRPr sz="3400" b="0"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a:extLst>
              <a:ext uri="{FF2B5EF4-FFF2-40B4-BE49-F238E27FC236}">
                <a16:creationId xmlns:a16="http://schemas.microsoft.com/office/drawing/2014/main" id="{8180CBCA-9D3F-95F6-E9E8-5FE1A3861A07}"/>
              </a:ext>
            </a:extLst>
          </p:cNvPr>
          <p:cNvSpPr/>
          <p:nvPr userDrawn="1"/>
        </p:nvSpPr>
        <p:spPr>
          <a:xfrm>
            <a:off x="0" y="0"/>
            <a:ext cx="12192000" cy="1257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logo for a company&#10;&#10;Description automatically generated">
            <a:extLst>
              <a:ext uri="{FF2B5EF4-FFF2-40B4-BE49-F238E27FC236}">
                <a16:creationId xmlns:a16="http://schemas.microsoft.com/office/drawing/2014/main" id="{0386E0A0-7E88-8430-30ED-439548F2AC85}"/>
              </a:ext>
            </a:extLst>
          </p:cNvPr>
          <p:cNvPicPr>
            <a:picLocks noChangeAspect="1"/>
          </p:cNvPicPr>
          <p:nvPr userDrawn="1"/>
        </p:nvPicPr>
        <p:blipFill>
          <a:blip r:embed="rId4"/>
          <a:stretch>
            <a:fillRect/>
          </a:stretch>
        </p:blipFill>
        <p:spPr>
          <a:xfrm>
            <a:off x="228600" y="122180"/>
            <a:ext cx="3477570" cy="1105160"/>
          </a:xfrm>
          <a:prstGeom prst="rect">
            <a:avLst/>
          </a:prstGeom>
        </p:spPr>
      </p:pic>
    </p:spTree>
    <p:extLst>
      <p:ext uri="{BB962C8B-B14F-4D97-AF65-F5344CB8AC3E}">
        <p14:creationId xmlns:p14="http://schemas.microsoft.com/office/powerpoint/2010/main" val="388601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normAutofit/>
          </a:bodyPr>
          <a:lstStyle>
            <a:lvl1pPr algn="ctr">
              <a:defRPr sz="60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5890" y="1537276"/>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67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136525"/>
          </a:xfrm>
        </p:spPr>
        <p:txBody>
          <a:bodyPr>
            <a:normAutofit/>
          </a:bodyPr>
          <a:lstStyle>
            <a:lvl1pPr algn="ctr">
              <a:defRPr sz="60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23699"/>
            <a:ext cx="5157787" cy="823912"/>
          </a:xfrm>
        </p:spPr>
        <p:txBody>
          <a:bodyPr anchor="b">
            <a:noAutofit/>
          </a:bodyPr>
          <a:lstStyle>
            <a:lvl1pPr marL="0" indent="0" algn="ctr">
              <a:lnSpc>
                <a:spcPct val="100000"/>
              </a:lnSpc>
              <a:buNone/>
              <a:defRPr sz="3200" b="0">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18564"/>
            <a:ext cx="5157787" cy="3271923"/>
          </a:xfrm>
        </p:spPr>
        <p:txBody>
          <a:bodyPr>
            <a:normAutofit/>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23699"/>
            <a:ext cx="5183188" cy="823912"/>
          </a:xfrm>
        </p:spPr>
        <p:txBody>
          <a:bodyPr anchor="b">
            <a:noAutofit/>
          </a:bodyPr>
          <a:lstStyle>
            <a:lvl1pPr marL="0" indent="0" algn="ctr">
              <a:lnSpc>
                <a:spcPct val="100000"/>
              </a:lnSpc>
              <a:buNone/>
              <a:defRPr sz="3200" b="0">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18564"/>
            <a:ext cx="5183188" cy="3271923"/>
          </a:xfrm>
        </p:spPr>
        <p:txBody>
          <a:bodyPr>
            <a:normAutofit/>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5890" y="1611379"/>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155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atin typeface="Roboto" panose="02000000000000000000" pitchFamily="2" charset="0"/>
                <a:ea typeface="Roboto" panose="02000000000000000000" pitchFamily="2" charset="0"/>
                <a:cs typeface="Roboto" panose="02000000000000000000" pitchFamily="2" charset="0"/>
              </a:defRPr>
            </a:lvl1pPr>
            <a:lvl2pPr>
              <a:lnSpc>
                <a:spcPct val="90000"/>
              </a:lnSpc>
              <a:defRPr sz="2000">
                <a:latin typeface="Roboto" panose="02000000000000000000" pitchFamily="2" charset="0"/>
                <a:ea typeface="Roboto" panose="02000000000000000000" pitchFamily="2" charset="0"/>
                <a:cs typeface="Roboto" panose="02000000000000000000" pitchFamily="2" charset="0"/>
              </a:defRPr>
            </a:lvl2pPr>
            <a:lvl3pPr>
              <a:lnSpc>
                <a:spcPct val="90000"/>
              </a:lnSpc>
              <a:defRPr sz="1800">
                <a:latin typeface="Roboto" panose="02000000000000000000" pitchFamily="2" charset="0"/>
                <a:ea typeface="Roboto" panose="02000000000000000000" pitchFamily="2" charset="0"/>
                <a:cs typeface="Roboto" panose="02000000000000000000" pitchFamily="2" charset="0"/>
              </a:defRPr>
            </a:lvl3pPr>
            <a:lvl4pPr>
              <a:lnSpc>
                <a:spcPct val="90000"/>
              </a:lnSpc>
              <a:defRPr sz="1600">
                <a:latin typeface="Roboto" panose="02000000000000000000" pitchFamily="2" charset="0"/>
                <a:ea typeface="Roboto" panose="02000000000000000000" pitchFamily="2" charset="0"/>
                <a:cs typeface="Roboto" panose="02000000000000000000" pitchFamily="2" charset="0"/>
              </a:defRPr>
            </a:lvl4pPr>
            <a:lvl5pPr>
              <a:lnSpc>
                <a:spcPct val="9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atin typeface="Roboto" panose="02000000000000000000" pitchFamily="2" charset="0"/>
                <a:ea typeface="Roboto" panose="02000000000000000000" pitchFamily="2" charset="0"/>
                <a:cs typeface="Roboto" panose="02000000000000000000" pitchFamily="2" charset="0"/>
              </a:defRPr>
            </a:lvl1pPr>
            <a:lvl2pPr>
              <a:lnSpc>
                <a:spcPct val="90000"/>
              </a:lnSpc>
              <a:defRPr sz="2000">
                <a:latin typeface="Roboto" panose="02000000000000000000" pitchFamily="2" charset="0"/>
                <a:ea typeface="Roboto" panose="02000000000000000000" pitchFamily="2" charset="0"/>
                <a:cs typeface="Roboto" panose="02000000000000000000" pitchFamily="2" charset="0"/>
              </a:defRPr>
            </a:lvl2pPr>
            <a:lvl3pPr>
              <a:lnSpc>
                <a:spcPct val="90000"/>
              </a:lnSpc>
              <a:defRPr sz="1800">
                <a:latin typeface="Roboto" panose="02000000000000000000" pitchFamily="2" charset="0"/>
                <a:ea typeface="Roboto" panose="02000000000000000000" pitchFamily="2" charset="0"/>
                <a:cs typeface="Roboto" panose="02000000000000000000" pitchFamily="2" charset="0"/>
              </a:defRPr>
            </a:lvl3pPr>
            <a:lvl4pPr>
              <a:lnSpc>
                <a:spcPct val="90000"/>
              </a:lnSpc>
              <a:defRPr sz="1600">
                <a:latin typeface="Roboto" panose="02000000000000000000" pitchFamily="2" charset="0"/>
                <a:ea typeface="Roboto" panose="02000000000000000000" pitchFamily="2" charset="0"/>
                <a:cs typeface="Roboto" panose="02000000000000000000" pitchFamily="2" charset="0"/>
              </a:defRPr>
            </a:lvl4pPr>
            <a:lvl5pPr>
              <a:lnSpc>
                <a:spcPct val="9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9224" y="1705398"/>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atin typeface="Roboto" panose="02000000000000000000" pitchFamily="2" charset="0"/>
                <a:ea typeface="Roboto" panose="02000000000000000000" pitchFamily="2" charset="0"/>
                <a:cs typeface="Roboto" panose="02000000000000000000" pitchFamily="2" charset="0"/>
              </a:defRPr>
            </a:lvl1pPr>
            <a:lvl2pPr>
              <a:lnSpc>
                <a:spcPct val="90000"/>
              </a:lnSpc>
              <a:defRPr sz="2000">
                <a:latin typeface="Roboto" panose="02000000000000000000" pitchFamily="2" charset="0"/>
                <a:ea typeface="Roboto" panose="02000000000000000000" pitchFamily="2" charset="0"/>
                <a:cs typeface="Roboto" panose="02000000000000000000" pitchFamily="2" charset="0"/>
              </a:defRPr>
            </a:lvl2pPr>
            <a:lvl3pPr>
              <a:lnSpc>
                <a:spcPct val="90000"/>
              </a:lnSpc>
              <a:defRPr sz="1800">
                <a:latin typeface="Roboto" panose="02000000000000000000" pitchFamily="2" charset="0"/>
                <a:ea typeface="Roboto" panose="02000000000000000000" pitchFamily="2" charset="0"/>
                <a:cs typeface="Roboto" panose="02000000000000000000" pitchFamily="2" charset="0"/>
              </a:defRPr>
            </a:lvl3pPr>
            <a:lvl4pPr>
              <a:lnSpc>
                <a:spcPct val="90000"/>
              </a:lnSpc>
              <a:defRPr sz="1600">
                <a:latin typeface="Roboto" panose="02000000000000000000" pitchFamily="2" charset="0"/>
                <a:ea typeface="Roboto" panose="02000000000000000000" pitchFamily="2" charset="0"/>
                <a:cs typeface="Roboto" panose="02000000000000000000" pitchFamily="2" charset="0"/>
              </a:defRPr>
            </a:lvl4pPr>
            <a:lvl5pPr>
              <a:lnSpc>
                <a:spcPct val="9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85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a:t>Click icon to add picture</a:t>
            </a:r>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a:t>Click icon to add picture</a:t>
            </a:r>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a:t>Click icon to add picture</a:t>
            </a:r>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atin typeface="Roboto" panose="02000000000000000000" pitchFamily="2" charset="0"/>
                <a:ea typeface="Roboto" panose="02000000000000000000" pitchFamily="2" charset="0"/>
                <a:cs typeface="Roboto" panose="02000000000000000000" pitchFamily="2" charset="0"/>
              </a:defRPr>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52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noAutofit/>
          </a:bodyPr>
          <a:lstStyle>
            <a:lvl1pPr algn="ctr">
              <a:defRPr sz="6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196387" y="3511296"/>
            <a:ext cx="1751458" cy="731520"/>
          </a:xfrm>
          <a:prstGeom prst="rect">
            <a:avLst/>
          </a:prstGeom>
        </p:spPr>
        <p:txBody>
          <a:bodyPr wrap="square" anchor="ctr">
            <a:noAutofit/>
          </a:bodyPr>
          <a:lstStyle>
            <a:lvl1pPr marL="0" indent="0" algn="ctr">
              <a:lnSpc>
                <a:spcPct val="100000"/>
              </a:lnSpc>
              <a:spcBef>
                <a:spcPts val="0"/>
              </a:spcBef>
              <a:buNone/>
              <a:defRPr sz="2000">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297995" y="3511296"/>
            <a:ext cx="1592961" cy="731520"/>
          </a:xfrm>
          <a:prstGeom prst="rect">
            <a:avLst/>
          </a:prstGeom>
        </p:spPr>
        <p:txBody>
          <a:bodyPr wrap="square" anchor="ctr">
            <a:noAutofit/>
          </a:bodyPr>
          <a:lstStyle>
            <a:lvl1pPr marL="0" indent="0" algn="ctr">
              <a:lnSpc>
                <a:spcPct val="100000"/>
              </a:lnSpc>
              <a:spcBef>
                <a:spcPts val="0"/>
              </a:spcBef>
              <a:buNone/>
              <a:defRPr sz="2000">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120711" y="3511296"/>
            <a:ext cx="1992249" cy="731520"/>
          </a:xfrm>
          <a:prstGeom prst="rect">
            <a:avLst/>
          </a:prstGeom>
        </p:spPr>
        <p:txBody>
          <a:bodyPr wrap="square" anchor="ctr">
            <a:noAutofit/>
          </a:bodyPr>
          <a:lstStyle>
            <a:lvl1pPr algn="ctr">
              <a:buNone/>
              <a:defRPr sz="2000">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vl2pPr>
          </a:lstStyle>
          <a:p>
            <a:pPr lvl="0"/>
            <a:r>
              <a:rPr lang="en-US"/>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vl2pPr>
          </a:lstStyle>
          <a:p>
            <a:pPr lvl="0"/>
            <a:r>
              <a:rPr lang="en-US"/>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vl2pPr>
          </a:lstStyle>
          <a:p>
            <a:pPr lvl="0"/>
            <a:r>
              <a:rPr lang="en-US"/>
              <a:t>Website</a:t>
            </a:r>
          </a:p>
        </p:txBody>
      </p:sp>
    </p:spTree>
    <p:extLst>
      <p:ext uri="{BB962C8B-B14F-4D97-AF65-F5344CB8AC3E}">
        <p14:creationId xmlns:p14="http://schemas.microsoft.com/office/powerpoint/2010/main" val="526900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41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54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atin typeface="Roboto" panose="02000000000000000000" pitchFamily="2" charset="0"/>
                <a:ea typeface="Roboto" panose="02000000000000000000" pitchFamily="2" charset="0"/>
                <a:cs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20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9246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769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0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67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343E24-EB13-EB4B-BDAE-817974715C8E}"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
        <p:nvSpPr>
          <p:cNvPr id="7" name="Rectangle 6">
            <a:extLst>
              <a:ext uri="{FF2B5EF4-FFF2-40B4-BE49-F238E27FC236}">
                <a16:creationId xmlns:a16="http://schemas.microsoft.com/office/drawing/2014/main" id="{21279FDC-2DF5-2E1B-D2DC-3FF070988EE0}"/>
              </a:ext>
            </a:extLst>
          </p:cNvPr>
          <p:cNvSpPr/>
          <p:nvPr userDrawn="1"/>
        </p:nvSpPr>
        <p:spPr>
          <a:xfrm>
            <a:off x="0" y="6780391"/>
            <a:ext cx="12188952" cy="7315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454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78620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796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atin typeface="Roboto" panose="02000000000000000000" pitchFamily="2" charset="0"/>
                <a:ea typeface="Roboto" panose="02000000000000000000" pitchFamily="2" charset="0"/>
                <a:cs typeface="Roboto" panose="02000000000000000000" pitchFamily="2" charset="0"/>
              </a:defRPr>
            </a:lvl1pPr>
            <a:lvl2pPr>
              <a:defRPr sz="2800">
                <a:latin typeface="Roboto" panose="02000000000000000000" pitchFamily="2" charset="0"/>
                <a:ea typeface="Roboto" panose="02000000000000000000" pitchFamily="2" charset="0"/>
                <a:cs typeface="Roboto" panose="02000000000000000000" pitchFamily="2" charset="0"/>
              </a:defRPr>
            </a:lvl2pPr>
            <a:lvl3pPr>
              <a:defRPr sz="2400">
                <a:latin typeface="Roboto" panose="02000000000000000000" pitchFamily="2" charset="0"/>
                <a:ea typeface="Roboto" panose="02000000000000000000" pitchFamily="2" charset="0"/>
                <a:cs typeface="Roboto" panose="02000000000000000000" pitchFamily="2" charset="0"/>
              </a:defRPr>
            </a:lvl3pPr>
            <a:lvl4pPr>
              <a:defRPr sz="2000">
                <a:latin typeface="Roboto" panose="02000000000000000000" pitchFamily="2" charset="0"/>
                <a:ea typeface="Roboto" panose="02000000000000000000" pitchFamily="2" charset="0"/>
                <a:cs typeface="Roboto" panose="02000000000000000000" pitchFamily="2" charset="0"/>
              </a:defRPr>
            </a:lvl4pPr>
            <a:lvl5pPr>
              <a:defRPr sz="2000">
                <a:latin typeface="Roboto" panose="02000000000000000000" pitchFamily="2" charset="0"/>
                <a:ea typeface="Roboto" panose="02000000000000000000" pitchFamily="2" charset="0"/>
                <a:cs typeface="Roboto"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atin typeface="Roboto" panose="02000000000000000000" pitchFamily="2" charset="0"/>
                <a:ea typeface="Roboto" panose="02000000000000000000" pitchFamily="2" charset="0"/>
                <a:cs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8786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Roboto" panose="02000000000000000000" pitchFamily="2" charset="0"/>
                <a:ea typeface="Roboto" panose="02000000000000000000" pitchFamily="2" charset="0"/>
                <a:cs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1975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448636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9"/>
        <p:cNvGrpSpPr/>
        <p:nvPr/>
      </p:nvGrpSpPr>
      <p:grpSpPr>
        <a:xfrm>
          <a:off x="0" y="0"/>
          <a:ext cx="0" cy="0"/>
          <a:chOff x="0" y="0"/>
          <a:chExt cx="0" cy="0"/>
        </a:xfrm>
      </p:grpSpPr>
      <p:sp>
        <p:nvSpPr>
          <p:cNvPr id="2" name="Rectangle 1">
            <a:extLst>
              <a:ext uri="{FF2B5EF4-FFF2-40B4-BE49-F238E27FC236}">
                <a16:creationId xmlns:a16="http://schemas.microsoft.com/office/drawing/2014/main" id="{3DFEE9A1-6810-89E7-2AE4-B41E6C0C096B}"/>
              </a:ext>
            </a:extLst>
          </p:cNvPr>
          <p:cNvSpPr/>
          <p:nvPr userDrawn="1"/>
        </p:nvSpPr>
        <p:spPr>
          <a:xfrm>
            <a:off x="9332412" y="5887233"/>
            <a:ext cx="2616825" cy="7903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54C07AB5-2D6F-4B06-C413-D3784ECEB67E}"/>
              </a:ext>
            </a:extLst>
          </p:cNvPr>
          <p:cNvPicPr>
            <a:picLocks noChangeAspect="1"/>
          </p:cNvPicPr>
          <p:nvPr userDrawn="1"/>
        </p:nvPicPr>
        <p:blipFill>
          <a:blip r:embed="rId2"/>
          <a:stretch>
            <a:fillRect/>
          </a:stretch>
        </p:blipFill>
        <p:spPr>
          <a:xfrm>
            <a:off x="0" y="0"/>
            <a:ext cx="2997200" cy="952500"/>
          </a:xfrm>
          <a:prstGeom prst="rect">
            <a:avLst/>
          </a:prstGeom>
        </p:spPr>
      </p:pic>
    </p:spTree>
    <p:extLst>
      <p:ext uri="{BB962C8B-B14F-4D97-AF65-F5344CB8AC3E}">
        <p14:creationId xmlns:p14="http://schemas.microsoft.com/office/powerpoint/2010/main" val="1253157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hart_3">
    <p:spTree>
      <p:nvGrpSpPr>
        <p:cNvPr id="1" name=""/>
        <p:cNvGrpSpPr/>
        <p:nvPr/>
      </p:nvGrpSpPr>
      <p:grpSpPr>
        <a:xfrm>
          <a:off x="0" y="0"/>
          <a:ext cx="0" cy="0"/>
          <a:chOff x="0" y="0"/>
          <a:chExt cx="0" cy="0"/>
        </a:xfrm>
      </p:grpSpPr>
      <p:sp>
        <p:nvSpPr>
          <p:cNvPr id="17" name="Rounded Rectangle 55">
            <a:extLst>
              <a:ext uri="{FF2B5EF4-FFF2-40B4-BE49-F238E27FC236}">
                <a16:creationId xmlns:a16="http://schemas.microsoft.com/office/drawing/2014/main" id="{DA464B16-DB6F-6390-F6C6-9F7A502DCDF8}"/>
              </a:ext>
              <a:ext uri="{C183D7F6-B498-43B3-948B-1728B52AA6E4}">
                <adec:decorative xmlns:adec="http://schemas.microsoft.com/office/drawing/2017/decorative" val="1"/>
              </a:ext>
            </a:extLst>
          </p:cNvPr>
          <p:cNvSpPr/>
          <p:nvPr userDrawn="1"/>
        </p:nvSpPr>
        <p:spPr>
          <a:xfrm>
            <a:off x="12354562" y="1"/>
            <a:ext cx="2540001" cy="3634164"/>
          </a:xfrm>
          <a:prstGeom prst="roundRect">
            <a:avLst>
              <a:gd name="adj" fmla="val 8981"/>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52400" tIns="152400" rIns="152400" bIns="152400" anchor="ctr"/>
          <a:lstStyle/>
          <a:p>
            <a:pPr>
              <a:lnSpc>
                <a:spcPts val="1400"/>
              </a:lnSpc>
              <a:defRPr sz="900">
                <a:latin typeface="Centra No2"/>
                <a:ea typeface="Centra No2"/>
                <a:cs typeface="Centra No2"/>
                <a:sym typeface="Centra No2"/>
              </a:defRPr>
            </a:pPr>
            <a:endParaRPr sz="900"/>
          </a:p>
        </p:txBody>
      </p:sp>
      <p:sp>
        <p:nvSpPr>
          <p:cNvPr id="18" name="TextBox 17">
            <a:extLst>
              <a:ext uri="{FF2B5EF4-FFF2-40B4-BE49-F238E27FC236}">
                <a16:creationId xmlns:a16="http://schemas.microsoft.com/office/drawing/2014/main" id="{9EFEE61B-A26C-BE13-F5DB-19BDB78815AD}"/>
              </a:ext>
            </a:extLst>
          </p:cNvPr>
          <p:cNvSpPr txBox="1"/>
          <p:nvPr userDrawn="1"/>
        </p:nvSpPr>
        <p:spPr>
          <a:xfrm>
            <a:off x="12609365" y="184289"/>
            <a:ext cx="1880091" cy="230832"/>
          </a:xfrm>
          <a:prstGeom prst="rect">
            <a:avLst/>
          </a:prstGeom>
          <a:noFill/>
        </p:spPr>
        <p:txBody>
          <a:bodyPr wrap="square" lIns="0" rIns="0">
            <a:spAutoFit/>
          </a:bodyPr>
          <a:lstStyle/>
          <a:p>
            <a:r>
              <a:rPr lang="en-GB" sz="900" b="1"/>
              <a:t>DATA VISUALIZATION COLORS:</a:t>
            </a:r>
            <a:endParaRPr lang="en-US" sz="900"/>
          </a:p>
        </p:txBody>
      </p:sp>
      <p:sp>
        <p:nvSpPr>
          <p:cNvPr id="19" name="Oval 18" descr="EG Blue with white text">
            <a:extLst>
              <a:ext uri="{FF2B5EF4-FFF2-40B4-BE49-F238E27FC236}">
                <a16:creationId xmlns:a16="http://schemas.microsoft.com/office/drawing/2014/main" id="{100CD83B-90E2-D179-3E45-0C1B37A80D36}"/>
              </a:ext>
            </a:extLst>
          </p:cNvPr>
          <p:cNvSpPr/>
          <p:nvPr userDrawn="1"/>
        </p:nvSpPr>
        <p:spPr>
          <a:xfrm>
            <a:off x="12613168" y="582465"/>
            <a:ext cx="550437" cy="55043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20" name="Oval 19" descr="Midnight Blue with white text">
            <a:extLst>
              <a:ext uri="{FF2B5EF4-FFF2-40B4-BE49-F238E27FC236}">
                <a16:creationId xmlns:a16="http://schemas.microsoft.com/office/drawing/2014/main" id="{4ABE812E-918A-4291-C9A9-ACE4D655E024}"/>
              </a:ext>
            </a:extLst>
          </p:cNvPr>
          <p:cNvSpPr/>
          <p:nvPr userDrawn="1"/>
        </p:nvSpPr>
        <p:spPr>
          <a:xfrm>
            <a:off x="13279987" y="578580"/>
            <a:ext cx="550437" cy="55043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21" name="Oval 20" descr="Pacific Blue with white text">
            <a:extLst>
              <a:ext uri="{FF2B5EF4-FFF2-40B4-BE49-F238E27FC236}">
                <a16:creationId xmlns:a16="http://schemas.microsoft.com/office/drawing/2014/main" id="{E7FEC3B0-3D61-E854-DCB7-B9660ABABC41}"/>
              </a:ext>
            </a:extLst>
          </p:cNvPr>
          <p:cNvSpPr/>
          <p:nvPr userDrawn="1"/>
        </p:nvSpPr>
        <p:spPr>
          <a:xfrm>
            <a:off x="13942579" y="578580"/>
            <a:ext cx="550437" cy="55043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22" name="Oval 21" descr="Lightest Grey with black text">
            <a:extLst>
              <a:ext uri="{FF2B5EF4-FFF2-40B4-BE49-F238E27FC236}">
                <a16:creationId xmlns:a16="http://schemas.microsoft.com/office/drawing/2014/main" id="{D1D52803-3FBC-BDCE-F325-668F7CC45E26}"/>
              </a:ext>
            </a:extLst>
          </p:cNvPr>
          <p:cNvSpPr/>
          <p:nvPr userDrawn="1"/>
        </p:nvSpPr>
        <p:spPr>
          <a:xfrm>
            <a:off x="12609608" y="1328259"/>
            <a:ext cx="550437" cy="550437"/>
          </a:xfrm>
          <a:prstGeom prst="ellipse">
            <a:avLst/>
          </a:prstGeom>
          <a:solidFill>
            <a:srgbClr val="DFE0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A</a:t>
            </a:r>
          </a:p>
        </p:txBody>
      </p:sp>
      <p:sp>
        <p:nvSpPr>
          <p:cNvPr id="23" name="Oval 22" descr="Lighter Grey with black text">
            <a:extLst>
              <a:ext uri="{FF2B5EF4-FFF2-40B4-BE49-F238E27FC236}">
                <a16:creationId xmlns:a16="http://schemas.microsoft.com/office/drawing/2014/main" id="{D9D200BA-F46D-0844-EBE0-E58E92E1B70C}"/>
              </a:ext>
            </a:extLst>
          </p:cNvPr>
          <p:cNvSpPr/>
          <p:nvPr userDrawn="1"/>
        </p:nvSpPr>
        <p:spPr>
          <a:xfrm>
            <a:off x="13276428" y="1324374"/>
            <a:ext cx="550437" cy="550437"/>
          </a:xfrm>
          <a:prstGeom prst="ellipse">
            <a:avLst/>
          </a:prstGeom>
          <a:solidFill>
            <a:srgbClr val="CAC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A</a:t>
            </a:r>
          </a:p>
        </p:txBody>
      </p:sp>
      <p:sp>
        <p:nvSpPr>
          <p:cNvPr id="24" name="Oval 23" descr="Light Grey with black text">
            <a:extLst>
              <a:ext uri="{FF2B5EF4-FFF2-40B4-BE49-F238E27FC236}">
                <a16:creationId xmlns:a16="http://schemas.microsoft.com/office/drawing/2014/main" id="{86748ED4-E446-5957-445D-226E0D0EE237}"/>
              </a:ext>
            </a:extLst>
          </p:cNvPr>
          <p:cNvSpPr/>
          <p:nvPr userDrawn="1"/>
        </p:nvSpPr>
        <p:spPr>
          <a:xfrm>
            <a:off x="13939020" y="1324374"/>
            <a:ext cx="550437" cy="550437"/>
          </a:xfrm>
          <a:prstGeom prst="ellipse">
            <a:avLst/>
          </a:prstGeom>
          <a:solidFill>
            <a:srgbClr val="B1B3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A</a:t>
            </a:r>
          </a:p>
        </p:txBody>
      </p:sp>
      <p:sp>
        <p:nvSpPr>
          <p:cNvPr id="25" name="Oval 24" descr="Medium Light Grey with black text">
            <a:extLst>
              <a:ext uri="{FF2B5EF4-FFF2-40B4-BE49-F238E27FC236}">
                <a16:creationId xmlns:a16="http://schemas.microsoft.com/office/drawing/2014/main" id="{512BCADD-97A3-7252-C149-8729D3B1AAEC}"/>
              </a:ext>
            </a:extLst>
          </p:cNvPr>
          <p:cNvSpPr/>
          <p:nvPr userDrawn="1"/>
        </p:nvSpPr>
        <p:spPr>
          <a:xfrm>
            <a:off x="12609608" y="2070890"/>
            <a:ext cx="550437" cy="550437"/>
          </a:xfrm>
          <a:prstGeom prst="ellipse">
            <a:avLst/>
          </a:prstGeom>
          <a:solidFill>
            <a:srgbClr val="9A9C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A</a:t>
            </a:r>
          </a:p>
        </p:txBody>
      </p:sp>
      <p:sp>
        <p:nvSpPr>
          <p:cNvPr id="26" name="Oval 25" descr="Medium Grey with black text">
            <a:extLst>
              <a:ext uri="{FF2B5EF4-FFF2-40B4-BE49-F238E27FC236}">
                <a16:creationId xmlns:a16="http://schemas.microsoft.com/office/drawing/2014/main" id="{84F2F9DA-1050-6F8C-A597-01596BEE7E73}"/>
              </a:ext>
            </a:extLst>
          </p:cNvPr>
          <p:cNvSpPr/>
          <p:nvPr userDrawn="1"/>
        </p:nvSpPr>
        <p:spPr>
          <a:xfrm>
            <a:off x="13276428" y="2073866"/>
            <a:ext cx="550437" cy="550437"/>
          </a:xfrm>
          <a:prstGeom prst="ellipse">
            <a:avLst/>
          </a:prstGeom>
          <a:solidFill>
            <a:srgbClr val="8084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A</a:t>
            </a:r>
          </a:p>
        </p:txBody>
      </p:sp>
      <p:sp>
        <p:nvSpPr>
          <p:cNvPr id="27" name="Oval 26" descr="Medium Dark Grey with white text">
            <a:extLst>
              <a:ext uri="{FF2B5EF4-FFF2-40B4-BE49-F238E27FC236}">
                <a16:creationId xmlns:a16="http://schemas.microsoft.com/office/drawing/2014/main" id="{74A3D3EE-295C-8A17-1ECF-51CFD4AA2B19}"/>
              </a:ext>
            </a:extLst>
          </p:cNvPr>
          <p:cNvSpPr/>
          <p:nvPr userDrawn="1"/>
        </p:nvSpPr>
        <p:spPr>
          <a:xfrm>
            <a:off x="13939020" y="2073866"/>
            <a:ext cx="550437" cy="550437"/>
          </a:xfrm>
          <a:prstGeom prst="ellipse">
            <a:avLst/>
          </a:prstGeom>
          <a:solidFill>
            <a:srgbClr val="676A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28" name="Oval 27" descr="Darker Grey with white text">
            <a:extLst>
              <a:ext uri="{FF2B5EF4-FFF2-40B4-BE49-F238E27FC236}">
                <a16:creationId xmlns:a16="http://schemas.microsoft.com/office/drawing/2014/main" id="{8C8344B3-91BC-30F2-A0BD-D9A6FC89F968}"/>
              </a:ext>
            </a:extLst>
          </p:cNvPr>
          <p:cNvSpPr/>
          <p:nvPr userDrawn="1"/>
        </p:nvSpPr>
        <p:spPr>
          <a:xfrm>
            <a:off x="12609366" y="2791826"/>
            <a:ext cx="550437" cy="550437"/>
          </a:xfrm>
          <a:prstGeom prst="ellipse">
            <a:avLst/>
          </a:prstGeom>
          <a:solidFill>
            <a:srgbClr val="4D51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29" name="Oval 28" descr="Darkest Grey with white text">
            <a:extLst>
              <a:ext uri="{FF2B5EF4-FFF2-40B4-BE49-F238E27FC236}">
                <a16:creationId xmlns:a16="http://schemas.microsoft.com/office/drawing/2014/main" id="{FF341F16-663E-EDDE-E4C6-18D3539C3772}"/>
              </a:ext>
            </a:extLst>
          </p:cNvPr>
          <p:cNvSpPr/>
          <p:nvPr userDrawn="1"/>
        </p:nvSpPr>
        <p:spPr>
          <a:xfrm>
            <a:off x="13276428" y="2791824"/>
            <a:ext cx="550437" cy="550437"/>
          </a:xfrm>
          <a:prstGeom prst="ellipse">
            <a:avLst/>
          </a:prstGeom>
          <a:solidFill>
            <a:srgbClr val="3037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A</a:t>
            </a:r>
          </a:p>
        </p:txBody>
      </p:sp>
      <p:sp>
        <p:nvSpPr>
          <p:cNvPr id="45" name="Text Placeholder 11">
            <a:extLst>
              <a:ext uri="{FF2B5EF4-FFF2-40B4-BE49-F238E27FC236}">
                <a16:creationId xmlns:a16="http://schemas.microsoft.com/office/drawing/2014/main" id="{B677909D-8197-2F6A-5539-BB14EAD0F94F}"/>
              </a:ext>
            </a:extLst>
          </p:cNvPr>
          <p:cNvSpPr>
            <a:spLocks noGrp="1"/>
          </p:cNvSpPr>
          <p:nvPr>
            <p:ph type="body" sz="quarter" idx="13" hasCustomPrompt="1"/>
          </p:nvPr>
        </p:nvSpPr>
        <p:spPr>
          <a:xfrm>
            <a:off x="489635" y="465175"/>
            <a:ext cx="3574365" cy="228783"/>
          </a:xfrm>
          <a:prstGeom prst="rect">
            <a:avLst/>
          </a:prstGeom>
        </p:spPr>
        <p:txBody>
          <a:bodyPr lIns="0">
            <a:noAutofit/>
          </a:bodyPr>
          <a:lstStyle>
            <a:lvl1pPr marL="0" indent="0">
              <a:lnSpc>
                <a:spcPts val="1400"/>
              </a:lnSpc>
              <a:spcBef>
                <a:spcPts val="0"/>
              </a:spcBef>
              <a:buNone/>
              <a:defRPr sz="1200" b="0" i="0" spc="300">
                <a:solidFill>
                  <a:schemeClr val="tx1"/>
                </a:solidFill>
                <a:latin typeface="Centra No2" pitchFamily="2" charset="77"/>
                <a:ea typeface="Centra No2" pitchFamily="2" charset="77"/>
              </a:defRPr>
            </a:lvl1pPr>
            <a:lvl2pPr marL="457189" indent="0">
              <a:lnSpc>
                <a:spcPts val="1400"/>
              </a:lnSpc>
              <a:buNone/>
              <a:defRPr sz="1200" b="0" i="0" spc="300">
                <a:latin typeface="Centra No2" pitchFamily="2" charset="77"/>
                <a:ea typeface="Centra No2" pitchFamily="2" charset="77"/>
              </a:defRPr>
            </a:lvl2pPr>
            <a:lvl3pPr marL="914377" indent="0">
              <a:lnSpc>
                <a:spcPts val="1400"/>
              </a:lnSpc>
              <a:buNone/>
              <a:defRPr sz="1200" b="0" i="0" spc="300">
                <a:latin typeface="Centra No2" pitchFamily="2" charset="77"/>
                <a:ea typeface="Centra No2" pitchFamily="2" charset="77"/>
              </a:defRPr>
            </a:lvl3pPr>
            <a:lvl4pPr marL="1371566" indent="0">
              <a:lnSpc>
                <a:spcPts val="1400"/>
              </a:lnSpc>
              <a:buNone/>
              <a:defRPr sz="1200" b="0" i="0" spc="300">
                <a:latin typeface="Centra No2" pitchFamily="2" charset="77"/>
                <a:ea typeface="Centra No2" pitchFamily="2" charset="77"/>
              </a:defRPr>
            </a:lvl4pPr>
            <a:lvl5pPr marL="1828754" indent="0">
              <a:lnSpc>
                <a:spcPts val="1400"/>
              </a:lnSpc>
              <a:buNone/>
              <a:defRPr sz="1200" b="0" i="0" spc="300">
                <a:latin typeface="Centra No2" pitchFamily="2" charset="77"/>
                <a:ea typeface="Centra No2" pitchFamily="2" charset="77"/>
              </a:defRPr>
            </a:lvl5pPr>
          </a:lstStyle>
          <a:p>
            <a:pPr lvl="0"/>
            <a:r>
              <a:rPr lang="en-US"/>
              <a:t>OPTIONAL TOPLINE</a:t>
            </a:r>
          </a:p>
        </p:txBody>
      </p:sp>
      <p:sp>
        <p:nvSpPr>
          <p:cNvPr id="2" name="Title 4">
            <a:extLst>
              <a:ext uri="{FF2B5EF4-FFF2-40B4-BE49-F238E27FC236}">
                <a16:creationId xmlns:a16="http://schemas.microsoft.com/office/drawing/2014/main" id="{BC54830A-127A-35B1-555C-EEF03EBCF592}"/>
              </a:ext>
            </a:extLst>
          </p:cNvPr>
          <p:cNvSpPr>
            <a:spLocks noGrp="1"/>
          </p:cNvSpPr>
          <p:nvPr>
            <p:ph type="title" hasCustomPrompt="1"/>
          </p:nvPr>
        </p:nvSpPr>
        <p:spPr>
          <a:xfrm>
            <a:off x="468051" y="754809"/>
            <a:ext cx="5508317" cy="563323"/>
          </a:xfrm>
        </p:spPr>
        <p:txBody>
          <a:bodyPr vert="horz" lIns="0" tIns="45720" rIns="91440" bIns="45720" rtlCol="0">
            <a:noAutofit/>
          </a:bodyPr>
          <a:lstStyle>
            <a:lvl1pPr>
              <a:defRPr lang="en-US" dirty="0"/>
            </a:lvl1pPr>
          </a:lstStyle>
          <a:p>
            <a:pPr lvl="0">
              <a:lnSpc>
                <a:spcPct val="110000"/>
              </a:lnSpc>
            </a:pPr>
            <a:r>
              <a:rPr lang="en-US"/>
              <a:t>Heading goes here</a:t>
            </a:r>
          </a:p>
        </p:txBody>
      </p:sp>
      <p:sp>
        <p:nvSpPr>
          <p:cNvPr id="43" name="Text Placeholder 28">
            <a:extLst>
              <a:ext uri="{FF2B5EF4-FFF2-40B4-BE49-F238E27FC236}">
                <a16:creationId xmlns:a16="http://schemas.microsoft.com/office/drawing/2014/main" id="{9D93A293-FC13-51B2-C2F9-DD6768D98BBD}"/>
              </a:ext>
            </a:extLst>
          </p:cNvPr>
          <p:cNvSpPr>
            <a:spLocks noGrp="1"/>
          </p:cNvSpPr>
          <p:nvPr>
            <p:ph type="body" sz="quarter" idx="24" hasCustomPrompt="1"/>
          </p:nvPr>
        </p:nvSpPr>
        <p:spPr>
          <a:xfrm>
            <a:off x="468049" y="1360997"/>
            <a:ext cx="5513651" cy="405959"/>
          </a:xfrm>
          <a:prstGeom prst="rect">
            <a:avLst/>
          </a:prstGeom>
        </p:spPr>
        <p:txBody>
          <a:bodyPr lIns="0">
            <a:noAutofit/>
          </a:bodyPr>
          <a:lstStyle>
            <a:lvl1pPr marL="0" indent="0">
              <a:lnSpc>
                <a:spcPct val="110000"/>
              </a:lnSpc>
              <a:spcBef>
                <a:spcPts val="0"/>
              </a:spcBef>
              <a:buNone/>
              <a:defRPr sz="1600">
                <a:solidFill>
                  <a:schemeClr val="tx1"/>
                </a:solidFill>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Subheading goes here</a:t>
            </a:r>
          </a:p>
        </p:txBody>
      </p:sp>
      <p:sp>
        <p:nvSpPr>
          <p:cNvPr id="3" name="Slide Number Placeholder 5">
            <a:extLst>
              <a:ext uri="{FF2B5EF4-FFF2-40B4-BE49-F238E27FC236}">
                <a16:creationId xmlns:a16="http://schemas.microsoft.com/office/drawing/2014/main" id="{6856A1E3-6C66-76F6-FBAA-B7DB7E101A46}"/>
              </a:ext>
            </a:extLst>
          </p:cNvPr>
          <p:cNvSpPr>
            <a:spLocks noGrp="1"/>
          </p:cNvSpPr>
          <p:nvPr>
            <p:ph type="sldNum" sz="quarter" idx="4"/>
          </p:nvPr>
        </p:nvSpPr>
        <p:spPr>
          <a:xfrm>
            <a:off x="10030462" y="6400801"/>
            <a:ext cx="1917700" cy="325084"/>
          </a:xfrm>
          <a:prstGeom prst="rect">
            <a:avLst/>
          </a:prstGeom>
        </p:spPr>
        <p:txBody>
          <a:bodyPr vert="horz" lIns="0" tIns="45720" rIns="0" bIns="45720" rtlCol="0" anchor="b"/>
          <a:lstStyle>
            <a:lvl1pPr algn="r">
              <a:defRPr sz="1000">
                <a:solidFill>
                  <a:schemeClr val="tx1">
                    <a:lumMod val="65000"/>
                    <a:lumOff val="35000"/>
                  </a:schemeClr>
                </a:solidFill>
                <a:latin typeface="Centra No2" pitchFamily="2" charset="77"/>
                <a:ea typeface="Centra No2" pitchFamily="2" charset="77"/>
              </a:defRPr>
            </a:lvl1pPr>
          </a:lstStyle>
          <a:p>
            <a:pPr defTabSz="1219139" hangingPunct="0">
              <a:lnSpc>
                <a:spcPct val="110000"/>
              </a:lnSpc>
              <a:spcBef>
                <a:spcPts val="251"/>
              </a:spcBef>
              <a:defRPr/>
            </a:pPr>
            <a:fld id="{75C82BD6-D8A7-134D-B2A2-0162E0DAAB9F}" type="slidenum">
              <a:rPr lang="en-US" kern="0" smtClean="0">
                <a:solidFill>
                  <a:srgbClr val="000000">
                    <a:lumMod val="65000"/>
                    <a:lumOff val="35000"/>
                  </a:srgbClr>
                </a:solidFill>
                <a:sym typeface="Muli Bold"/>
              </a:rPr>
              <a:pPr defTabSz="1219139" hangingPunct="0">
                <a:lnSpc>
                  <a:spcPct val="110000"/>
                </a:lnSpc>
                <a:spcBef>
                  <a:spcPts val="251"/>
                </a:spcBef>
                <a:defRPr/>
              </a:pPr>
              <a:t>‹#›</a:t>
            </a:fld>
            <a:endParaRPr lang="en-US" kern="0">
              <a:solidFill>
                <a:srgbClr val="000000">
                  <a:lumMod val="65000"/>
                  <a:lumOff val="35000"/>
                </a:srgbClr>
              </a:solidFill>
              <a:sym typeface="Muli Bold"/>
            </a:endParaRPr>
          </a:p>
        </p:txBody>
      </p:sp>
    </p:spTree>
    <p:extLst>
      <p:ext uri="{BB962C8B-B14F-4D97-AF65-F5344CB8AC3E}">
        <p14:creationId xmlns:p14="http://schemas.microsoft.com/office/powerpoint/2010/main" val="179758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228600">
              <a:defRPr sz="4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457200">
              <a:defRPr sz="36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r>
              <a:rPr lang="en-US"/>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r>
              <a:rPr lang="en-US">
                <a:solidFill>
                  <a:schemeClr val="bg1"/>
                </a:solidFill>
              </a:rPr>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2C18C1E5-FB55-42F5-BD6D-9CC153FCDBE6}" type="slidenum">
              <a:rPr lang="en-US" smtClean="0"/>
              <a:pPr/>
              <a:t>‹#›</a:t>
            </a:fld>
            <a:endParaRPr lang="en-US">
              <a:solidFill>
                <a:schemeClr val="bg1"/>
              </a:solidFill>
            </a:endParaRPr>
          </a:p>
        </p:txBody>
      </p:sp>
      <p:pic>
        <p:nvPicPr>
          <p:cNvPr id="8" name="Picture 7" descr="A logo for a company&#10;&#10;Description automatically generated">
            <a:extLst>
              <a:ext uri="{FF2B5EF4-FFF2-40B4-BE49-F238E27FC236}">
                <a16:creationId xmlns:a16="http://schemas.microsoft.com/office/drawing/2014/main" id="{31681CF4-B141-8858-FD50-55DD6A2B4A40}"/>
              </a:ext>
            </a:extLst>
          </p:cNvPr>
          <p:cNvPicPr>
            <a:picLocks noChangeAspect="1"/>
          </p:cNvPicPr>
          <p:nvPr userDrawn="1"/>
        </p:nvPicPr>
        <p:blipFill>
          <a:blip r:embed="rId2"/>
          <a:stretch>
            <a:fillRect/>
          </a:stretch>
        </p:blipFill>
        <p:spPr>
          <a:xfrm>
            <a:off x="0" y="0"/>
            <a:ext cx="2997200" cy="952500"/>
          </a:xfrm>
          <a:prstGeom prst="rect">
            <a:avLst/>
          </a:prstGeom>
        </p:spPr>
      </p:pic>
    </p:spTree>
    <p:extLst>
      <p:ext uri="{BB962C8B-B14F-4D97-AF65-F5344CB8AC3E}">
        <p14:creationId xmlns:p14="http://schemas.microsoft.com/office/powerpoint/2010/main" val="168930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70541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a:t>Click icon to add picture</a:t>
            </a:r>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atin typeface="Roboto" panose="02000000000000000000" pitchFamily="2" charset="0"/>
                <a:ea typeface="Roboto" panose="02000000000000000000" pitchFamily="2" charset="0"/>
                <a:cs typeface="Roboto" panose="02000000000000000000" pitchFamily="2" charset="0"/>
              </a:defRPr>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atin typeface="Roboto" panose="02000000000000000000" pitchFamily="2" charset="0"/>
                <a:ea typeface="Roboto" panose="02000000000000000000" pitchFamily="2" charset="0"/>
                <a:cs typeface="Roboto" panose="02000000000000000000" pitchFamily="2" charset="0"/>
              </a:defRPr>
            </a:lvl1pPr>
            <a:lvl2pPr marL="228600">
              <a:defRPr sz="2000">
                <a:latin typeface="Roboto" panose="02000000000000000000" pitchFamily="2" charset="0"/>
                <a:ea typeface="Roboto" panose="02000000000000000000" pitchFamily="2" charset="0"/>
                <a:cs typeface="Roboto" panose="02000000000000000000" pitchFamily="2" charset="0"/>
              </a:defRPr>
            </a:lvl2pPr>
            <a:lvl3pPr marL="457200">
              <a:defRPr sz="1800">
                <a:latin typeface="Roboto" panose="02000000000000000000" pitchFamily="2" charset="0"/>
                <a:ea typeface="Roboto" panose="02000000000000000000" pitchFamily="2" charset="0"/>
                <a:cs typeface="Roboto" panose="02000000000000000000" pitchFamily="2" charset="0"/>
              </a:defRPr>
            </a:lvl3pPr>
            <a:lvl4pPr marL="685800">
              <a:defRPr sz="1600">
                <a:latin typeface="Roboto" panose="02000000000000000000" pitchFamily="2" charset="0"/>
                <a:ea typeface="Roboto" panose="02000000000000000000" pitchFamily="2" charset="0"/>
                <a:cs typeface="Roboto" panose="02000000000000000000" pitchFamily="2" charset="0"/>
              </a:defRPr>
            </a:lvl4pPr>
            <a:lvl5pPr marL="914400">
              <a:defRPr sz="14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91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01510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a:t>Click icon to add picture</a:t>
            </a:r>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a:t>Click icon to add picture</a:t>
            </a:r>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a:t>Click icon to add picture</a:t>
            </a:r>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a:t>Click icon to add picture</a:t>
            </a:r>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a:t>Click icon to add picture</a:t>
            </a:r>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609600" y="365125"/>
            <a:ext cx="10951464" cy="1325563"/>
          </a:xfrm>
        </p:spPr>
        <p:txBody>
          <a:bodyPr>
            <a:normAutofit/>
          </a:bodyPr>
          <a:lstStyle>
            <a:lvl1pPr algn="ctr">
              <a:defRPr sz="66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atin typeface="Roboto" panose="02000000000000000000" pitchFamily="2" charset="0"/>
                <a:ea typeface="Roboto" panose="02000000000000000000" pitchFamily="2" charset="0"/>
                <a:cs typeface="Roboto" panose="02000000000000000000" pitchFamily="2" charset="0"/>
              </a:defRPr>
            </a:lvl2pPr>
          </a:lstStyle>
          <a:p>
            <a:pPr lvl="0"/>
            <a:r>
              <a:rPr lang="en-US"/>
              <a:t>Name</a:t>
            </a:r>
          </a:p>
          <a:p>
            <a:pPr lvl="1"/>
            <a:r>
              <a:rPr lang="en-US"/>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atin typeface="Roboto" panose="02000000000000000000" pitchFamily="2" charset="0"/>
                <a:ea typeface="Roboto" panose="02000000000000000000" pitchFamily="2" charset="0"/>
                <a:cs typeface="Roboto" panose="02000000000000000000" pitchFamily="2" charset="0"/>
              </a:defRPr>
            </a:lvl2pPr>
          </a:lstStyle>
          <a:p>
            <a:pPr lvl="0"/>
            <a:r>
              <a:rPr lang="en-US"/>
              <a:t>Name</a:t>
            </a:r>
          </a:p>
          <a:p>
            <a:pPr lvl="1"/>
            <a:r>
              <a:rPr lang="en-US"/>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atin typeface="Roboto" panose="02000000000000000000" pitchFamily="2" charset="0"/>
                <a:ea typeface="Roboto" panose="02000000000000000000" pitchFamily="2" charset="0"/>
                <a:cs typeface="Roboto" panose="02000000000000000000" pitchFamily="2" charset="0"/>
              </a:defRPr>
            </a:lvl2pPr>
          </a:lstStyle>
          <a:p>
            <a:pPr lvl="0"/>
            <a:r>
              <a:rPr lang="en-US"/>
              <a:t>Name</a:t>
            </a:r>
          </a:p>
          <a:p>
            <a:pPr lvl="1"/>
            <a:r>
              <a:rPr lang="en-US"/>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atin typeface="Roboto" panose="02000000000000000000" pitchFamily="2" charset="0"/>
                <a:ea typeface="Roboto" panose="02000000000000000000" pitchFamily="2" charset="0"/>
                <a:cs typeface="Roboto" panose="02000000000000000000" pitchFamily="2" charset="0"/>
              </a:defRPr>
            </a:lvl2pPr>
          </a:lstStyle>
          <a:p>
            <a:pPr lvl="0"/>
            <a:r>
              <a:rPr lang="en-US"/>
              <a:t>Name</a:t>
            </a:r>
          </a:p>
          <a:p>
            <a:pPr lvl="1"/>
            <a:r>
              <a:rPr lang="en-US"/>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atin typeface="Roboto" panose="02000000000000000000" pitchFamily="2" charset="0"/>
                <a:ea typeface="Roboto" panose="02000000000000000000" pitchFamily="2" charset="0"/>
                <a:cs typeface="Roboto" panose="02000000000000000000" pitchFamily="2" charset="0"/>
              </a:defRPr>
            </a:lvl1pPr>
            <a:lvl2pPr marL="0" indent="0" algn="ctr">
              <a:lnSpc>
                <a:spcPct val="100000"/>
              </a:lnSpc>
              <a:spcBef>
                <a:spcPts val="0"/>
              </a:spcBef>
              <a:buNone/>
              <a:defRPr sz="1800">
                <a:latin typeface="Roboto" panose="02000000000000000000" pitchFamily="2" charset="0"/>
                <a:ea typeface="Roboto" panose="02000000000000000000" pitchFamily="2" charset="0"/>
                <a:cs typeface="Roboto" panose="02000000000000000000" pitchFamily="2" charset="0"/>
              </a:defRPr>
            </a:lvl2pPr>
          </a:lstStyle>
          <a:p>
            <a:pPr lvl="0"/>
            <a:r>
              <a:rPr lang="en-US"/>
              <a:t>Name</a:t>
            </a:r>
          </a:p>
          <a:p>
            <a:pPr lvl="1"/>
            <a:r>
              <a:rPr lang="en-US"/>
              <a:t>Title</a:t>
            </a:r>
          </a:p>
        </p:txBody>
      </p:sp>
    </p:spTree>
    <p:extLst>
      <p:ext uri="{BB962C8B-B14F-4D97-AF65-F5344CB8AC3E}">
        <p14:creationId xmlns:p14="http://schemas.microsoft.com/office/powerpoint/2010/main" val="177323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noAutofit/>
          </a:bodyPr>
          <a:lstStyle>
            <a:lvl1pPr algn="ctr">
              <a:defRPr sz="60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99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950109"/>
          </a:xfrm>
        </p:spPr>
        <p:txBody>
          <a:bodyPr>
            <a:noAutofit/>
          </a:bodyPr>
          <a:lstStyle>
            <a:lvl1pPr algn="ctr">
              <a:defRPr sz="60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atin typeface="Roboto" panose="02000000000000000000" pitchFamily="2" charset="0"/>
                <a:ea typeface="Roboto" panose="02000000000000000000" pitchFamily="2" charset="0"/>
                <a:cs typeface="Roboto" panose="02000000000000000000" pitchFamily="2" charset="0"/>
              </a:defRPr>
            </a:lvl1pPr>
            <a:lvl2pPr>
              <a:defRPr sz="2400">
                <a:latin typeface="Roboto" panose="02000000000000000000" pitchFamily="2" charset="0"/>
                <a:ea typeface="Roboto" panose="02000000000000000000" pitchFamily="2" charset="0"/>
                <a:cs typeface="Roboto" panose="02000000000000000000" pitchFamily="2" charset="0"/>
              </a:defRPr>
            </a:lvl2pPr>
            <a:lvl3pPr>
              <a:defRPr sz="2000">
                <a:latin typeface="Roboto" panose="02000000000000000000" pitchFamily="2" charset="0"/>
                <a:ea typeface="Roboto" panose="02000000000000000000" pitchFamily="2" charset="0"/>
                <a:cs typeface="Roboto" panose="02000000000000000000" pitchFamily="2" charset="0"/>
              </a:defRPr>
            </a:lvl3pPr>
            <a:lvl4pPr>
              <a:defRPr sz="1800">
                <a:latin typeface="Roboto" panose="02000000000000000000" pitchFamily="2" charset="0"/>
                <a:ea typeface="Roboto" panose="02000000000000000000" pitchFamily="2" charset="0"/>
                <a:cs typeface="Roboto" panose="02000000000000000000" pitchFamily="2" charset="0"/>
              </a:defRPr>
            </a:lvl4pPr>
            <a:lvl5pPr>
              <a:defRPr sz="18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r>
              <a:rPr lang="en-US"/>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a:off x="838200" y="1434105"/>
            <a:ext cx="10515600" cy="45719"/>
          </a:xfrm>
          <a:custGeom>
            <a:avLst/>
            <a:gdLst>
              <a:gd name="csX0" fmla="*/ 0 w 10515600"/>
              <a:gd name="csY0" fmla="*/ 0 h 45719"/>
              <a:gd name="csX1" fmla="*/ 446913 w 10515600"/>
              <a:gd name="csY1" fmla="*/ 0 h 45719"/>
              <a:gd name="csX2" fmla="*/ 1104138 w 10515600"/>
              <a:gd name="csY2" fmla="*/ 0 h 45719"/>
              <a:gd name="csX3" fmla="*/ 1866519 w 10515600"/>
              <a:gd name="csY3" fmla="*/ 0 h 45719"/>
              <a:gd name="csX4" fmla="*/ 2208276 w 10515600"/>
              <a:gd name="csY4" fmla="*/ 0 h 45719"/>
              <a:gd name="csX5" fmla="*/ 2550033 w 10515600"/>
              <a:gd name="csY5" fmla="*/ 0 h 45719"/>
              <a:gd name="csX6" fmla="*/ 3417570 w 10515600"/>
              <a:gd name="csY6" fmla="*/ 0 h 45719"/>
              <a:gd name="csX7" fmla="*/ 4074795 w 10515600"/>
              <a:gd name="csY7" fmla="*/ 0 h 45719"/>
              <a:gd name="csX8" fmla="*/ 4416552 w 10515600"/>
              <a:gd name="csY8" fmla="*/ 0 h 45719"/>
              <a:gd name="csX9" fmla="*/ 5073777 w 10515600"/>
              <a:gd name="csY9" fmla="*/ 0 h 45719"/>
              <a:gd name="csX10" fmla="*/ 5941314 w 10515600"/>
              <a:gd name="csY10" fmla="*/ 0 h 45719"/>
              <a:gd name="csX11" fmla="*/ 6493383 w 10515600"/>
              <a:gd name="csY11" fmla="*/ 0 h 45719"/>
              <a:gd name="csX12" fmla="*/ 7045452 w 10515600"/>
              <a:gd name="csY12" fmla="*/ 0 h 45719"/>
              <a:gd name="csX13" fmla="*/ 7702677 w 10515600"/>
              <a:gd name="csY13" fmla="*/ 0 h 45719"/>
              <a:gd name="csX14" fmla="*/ 8465058 w 10515600"/>
              <a:gd name="csY14" fmla="*/ 0 h 45719"/>
              <a:gd name="csX15" fmla="*/ 9227439 w 10515600"/>
              <a:gd name="csY15" fmla="*/ 0 h 45719"/>
              <a:gd name="csX16" fmla="*/ 10515600 w 10515600"/>
              <a:gd name="csY16" fmla="*/ 0 h 45719"/>
              <a:gd name="csX17" fmla="*/ 10515600 w 10515600"/>
              <a:gd name="csY17" fmla="*/ 45719 h 45719"/>
              <a:gd name="csX18" fmla="*/ 10068687 w 10515600"/>
              <a:gd name="csY18" fmla="*/ 45719 h 45719"/>
              <a:gd name="csX19" fmla="*/ 9201150 w 10515600"/>
              <a:gd name="csY19" fmla="*/ 45719 h 45719"/>
              <a:gd name="csX20" fmla="*/ 8543925 w 10515600"/>
              <a:gd name="csY20" fmla="*/ 45719 h 45719"/>
              <a:gd name="csX21" fmla="*/ 8202168 w 10515600"/>
              <a:gd name="csY21" fmla="*/ 45719 h 45719"/>
              <a:gd name="csX22" fmla="*/ 7544943 w 10515600"/>
              <a:gd name="csY22" fmla="*/ 45719 h 45719"/>
              <a:gd name="csX23" fmla="*/ 6992874 w 10515600"/>
              <a:gd name="csY23" fmla="*/ 45719 h 45719"/>
              <a:gd name="csX24" fmla="*/ 6440805 w 10515600"/>
              <a:gd name="csY24" fmla="*/ 45719 h 45719"/>
              <a:gd name="csX25" fmla="*/ 5888736 w 10515600"/>
              <a:gd name="csY25" fmla="*/ 45719 h 45719"/>
              <a:gd name="csX26" fmla="*/ 5336667 w 10515600"/>
              <a:gd name="csY26" fmla="*/ 45719 h 45719"/>
              <a:gd name="csX27" fmla="*/ 4574286 w 10515600"/>
              <a:gd name="csY27" fmla="*/ 45719 h 45719"/>
              <a:gd name="csX28" fmla="*/ 3917061 w 10515600"/>
              <a:gd name="csY28" fmla="*/ 45719 h 45719"/>
              <a:gd name="csX29" fmla="*/ 3575304 w 10515600"/>
              <a:gd name="csY29" fmla="*/ 45719 h 45719"/>
              <a:gd name="csX30" fmla="*/ 3023235 w 10515600"/>
              <a:gd name="csY30" fmla="*/ 45719 h 45719"/>
              <a:gd name="csX31" fmla="*/ 2260854 w 10515600"/>
              <a:gd name="csY31" fmla="*/ 45719 h 45719"/>
              <a:gd name="csX32" fmla="*/ 1813941 w 10515600"/>
              <a:gd name="csY32" fmla="*/ 45719 h 45719"/>
              <a:gd name="csX33" fmla="*/ 946404 w 10515600"/>
              <a:gd name="csY33" fmla="*/ 45719 h 45719"/>
              <a:gd name="csX34" fmla="*/ 0 w 10515600"/>
              <a:gd name="csY34" fmla="*/ 45719 h 45719"/>
              <a:gd name="csX35" fmla="*/ 0 w 10515600"/>
              <a:gd name="csY35" fmla="*/ 0 h 45719"/>
              <a:gd name="csX0" fmla="*/ 0 w 10515600"/>
              <a:gd name="csY0" fmla="*/ 0 h 45719"/>
              <a:gd name="csX1" fmla="*/ 552069 w 10515600"/>
              <a:gd name="csY1" fmla="*/ 0 h 45719"/>
              <a:gd name="csX2" fmla="*/ 893826 w 10515600"/>
              <a:gd name="csY2" fmla="*/ 0 h 45719"/>
              <a:gd name="csX3" fmla="*/ 1761363 w 10515600"/>
              <a:gd name="csY3" fmla="*/ 0 h 45719"/>
              <a:gd name="csX4" fmla="*/ 2313432 w 10515600"/>
              <a:gd name="csY4" fmla="*/ 0 h 45719"/>
              <a:gd name="csX5" fmla="*/ 2865501 w 10515600"/>
              <a:gd name="csY5" fmla="*/ 0 h 45719"/>
              <a:gd name="csX6" fmla="*/ 3733038 w 10515600"/>
              <a:gd name="csY6" fmla="*/ 0 h 45719"/>
              <a:gd name="csX7" fmla="*/ 4179951 w 10515600"/>
              <a:gd name="csY7" fmla="*/ 0 h 45719"/>
              <a:gd name="csX8" fmla="*/ 5047488 w 10515600"/>
              <a:gd name="csY8" fmla="*/ 0 h 45719"/>
              <a:gd name="csX9" fmla="*/ 5915025 w 10515600"/>
              <a:gd name="csY9" fmla="*/ 0 h 45719"/>
              <a:gd name="csX10" fmla="*/ 6572250 w 10515600"/>
              <a:gd name="csY10" fmla="*/ 0 h 45719"/>
              <a:gd name="csX11" fmla="*/ 7439787 w 10515600"/>
              <a:gd name="csY11" fmla="*/ 0 h 45719"/>
              <a:gd name="csX12" fmla="*/ 7991856 w 10515600"/>
              <a:gd name="csY12" fmla="*/ 0 h 45719"/>
              <a:gd name="csX13" fmla="*/ 8543925 w 10515600"/>
              <a:gd name="csY13" fmla="*/ 0 h 45719"/>
              <a:gd name="csX14" fmla="*/ 9306306 w 10515600"/>
              <a:gd name="csY14" fmla="*/ 0 h 45719"/>
              <a:gd name="csX15" fmla="*/ 9858375 w 10515600"/>
              <a:gd name="csY15" fmla="*/ 0 h 45719"/>
              <a:gd name="csX16" fmla="*/ 10515600 w 10515600"/>
              <a:gd name="csY16" fmla="*/ 0 h 45719"/>
              <a:gd name="csX17" fmla="*/ 10515600 w 10515600"/>
              <a:gd name="csY17" fmla="*/ 45719 h 45719"/>
              <a:gd name="csX18" fmla="*/ 9753219 w 10515600"/>
              <a:gd name="csY18" fmla="*/ 45719 h 45719"/>
              <a:gd name="csX19" fmla="*/ 9411462 w 10515600"/>
              <a:gd name="csY19" fmla="*/ 45719 h 45719"/>
              <a:gd name="csX20" fmla="*/ 8964549 w 10515600"/>
              <a:gd name="csY20" fmla="*/ 45719 h 45719"/>
              <a:gd name="csX21" fmla="*/ 8097012 w 10515600"/>
              <a:gd name="csY21" fmla="*/ 45719 h 45719"/>
              <a:gd name="csX22" fmla="*/ 7439787 w 10515600"/>
              <a:gd name="csY22" fmla="*/ 45719 h 45719"/>
              <a:gd name="csX23" fmla="*/ 6992874 w 10515600"/>
              <a:gd name="csY23" fmla="*/ 45719 h 45719"/>
              <a:gd name="csX24" fmla="*/ 6335649 w 10515600"/>
              <a:gd name="csY24" fmla="*/ 45719 h 45719"/>
              <a:gd name="csX25" fmla="*/ 5993892 w 10515600"/>
              <a:gd name="csY25" fmla="*/ 45719 h 45719"/>
              <a:gd name="csX26" fmla="*/ 5652135 w 10515600"/>
              <a:gd name="csY26" fmla="*/ 45719 h 45719"/>
              <a:gd name="csX27" fmla="*/ 4994910 w 10515600"/>
              <a:gd name="csY27" fmla="*/ 45719 h 45719"/>
              <a:gd name="csX28" fmla="*/ 4547997 w 10515600"/>
              <a:gd name="csY28" fmla="*/ 45719 h 45719"/>
              <a:gd name="csX29" fmla="*/ 3785616 w 10515600"/>
              <a:gd name="csY29" fmla="*/ 45719 h 45719"/>
              <a:gd name="csX30" fmla="*/ 3338703 w 10515600"/>
              <a:gd name="csY30" fmla="*/ 45719 h 45719"/>
              <a:gd name="csX31" fmla="*/ 2576322 w 10515600"/>
              <a:gd name="csY31" fmla="*/ 45719 h 45719"/>
              <a:gd name="csX32" fmla="*/ 2234565 w 10515600"/>
              <a:gd name="csY32" fmla="*/ 45719 h 45719"/>
              <a:gd name="csX33" fmla="*/ 1472184 w 10515600"/>
              <a:gd name="csY33" fmla="*/ 45719 h 45719"/>
              <a:gd name="csX34" fmla="*/ 1025271 w 10515600"/>
              <a:gd name="csY34" fmla="*/ 45719 h 45719"/>
              <a:gd name="csX35" fmla="*/ 683514 w 10515600"/>
              <a:gd name="csY35" fmla="*/ 45719 h 45719"/>
              <a:gd name="csX36" fmla="*/ 0 w 10515600"/>
              <a:gd name="csY36" fmla="*/ 45719 h 45719"/>
              <a:gd name="csX37" fmla="*/ 0 w 10515600"/>
              <a:gd name="csY37" fmla="*/ 0 h 457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45719"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1756" y="20348"/>
                  <a:pt x="10517924" y="36855"/>
                  <a:pt x="10515600" y="45719"/>
                </a:cubicBezTo>
                <a:cubicBezTo>
                  <a:pt x="10319767" y="29425"/>
                  <a:pt x="10222813" y="27215"/>
                  <a:pt x="10068687" y="45719"/>
                </a:cubicBezTo>
                <a:cubicBezTo>
                  <a:pt x="9947127" y="-21885"/>
                  <a:pt x="9520235" y="14296"/>
                  <a:pt x="9201150" y="45719"/>
                </a:cubicBezTo>
                <a:cubicBezTo>
                  <a:pt x="8892666" y="67107"/>
                  <a:pt x="8867415" y="20482"/>
                  <a:pt x="8543925" y="45719"/>
                </a:cubicBezTo>
                <a:cubicBezTo>
                  <a:pt x="8223384" y="80214"/>
                  <a:pt x="8295543" y="48837"/>
                  <a:pt x="8202168" y="45719"/>
                </a:cubicBezTo>
                <a:cubicBezTo>
                  <a:pt x="8142306" y="37483"/>
                  <a:pt x="7792719" y="-28553"/>
                  <a:pt x="7544943" y="45719"/>
                </a:cubicBezTo>
                <a:cubicBezTo>
                  <a:pt x="7289053" y="66937"/>
                  <a:pt x="7112059" y="64928"/>
                  <a:pt x="6992874" y="45719"/>
                </a:cubicBezTo>
                <a:cubicBezTo>
                  <a:pt x="6865428" y="61258"/>
                  <a:pt x="6698878" y="15716"/>
                  <a:pt x="6440805" y="45719"/>
                </a:cubicBezTo>
                <a:cubicBezTo>
                  <a:pt x="6213948" y="62161"/>
                  <a:pt x="6037998" y="58156"/>
                  <a:pt x="5888736" y="45719"/>
                </a:cubicBezTo>
                <a:cubicBezTo>
                  <a:pt x="5755073" y="29956"/>
                  <a:pt x="5591719" y="56191"/>
                  <a:pt x="5336667" y="45719"/>
                </a:cubicBezTo>
                <a:cubicBezTo>
                  <a:pt x="5107192" y="31030"/>
                  <a:pt x="4839850" y="89752"/>
                  <a:pt x="4574286" y="45719"/>
                </a:cubicBezTo>
                <a:cubicBezTo>
                  <a:pt x="4268723" y="15372"/>
                  <a:pt x="4132707" y="44551"/>
                  <a:pt x="3917061" y="45719"/>
                </a:cubicBezTo>
                <a:cubicBezTo>
                  <a:pt x="3707491" y="37346"/>
                  <a:pt x="3662625" y="54505"/>
                  <a:pt x="3575304" y="45719"/>
                </a:cubicBezTo>
                <a:cubicBezTo>
                  <a:pt x="3501577" y="49655"/>
                  <a:pt x="3216551" y="63471"/>
                  <a:pt x="3023235" y="45719"/>
                </a:cubicBezTo>
                <a:cubicBezTo>
                  <a:pt x="2898318" y="-10731"/>
                  <a:pt x="2612573" y="17828"/>
                  <a:pt x="2260854" y="45719"/>
                </a:cubicBezTo>
                <a:cubicBezTo>
                  <a:pt x="1929006" y="39333"/>
                  <a:pt x="1999174" y="31831"/>
                  <a:pt x="1813941" y="45719"/>
                </a:cubicBezTo>
                <a:cubicBezTo>
                  <a:pt x="1678211" y="73987"/>
                  <a:pt x="1194438" y="26501"/>
                  <a:pt x="946404" y="45719"/>
                </a:cubicBezTo>
                <a:cubicBezTo>
                  <a:pt x="698983" y="10114"/>
                  <a:pt x="408470" y="74487"/>
                  <a:pt x="0" y="45719"/>
                </a:cubicBezTo>
                <a:cubicBezTo>
                  <a:pt x="-3794" y="27189"/>
                  <a:pt x="1779" y="15201"/>
                  <a:pt x="0" y="0"/>
                </a:cubicBezTo>
                <a:close/>
              </a:path>
              <a:path w="10515600" h="45719"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20600" y="7890"/>
                  <a:pt x="10514174" y="32334"/>
                  <a:pt x="10515600" y="45719"/>
                </a:cubicBezTo>
                <a:cubicBezTo>
                  <a:pt x="10313372" y="73105"/>
                  <a:pt x="10082728" y="8413"/>
                  <a:pt x="9753219" y="45719"/>
                </a:cubicBezTo>
                <a:cubicBezTo>
                  <a:pt x="9427270" y="73376"/>
                  <a:pt x="9500787" y="44707"/>
                  <a:pt x="9411462" y="45719"/>
                </a:cubicBezTo>
                <a:cubicBezTo>
                  <a:pt x="9357667" y="65660"/>
                  <a:pt x="9193071" y="54635"/>
                  <a:pt x="8964549" y="45719"/>
                </a:cubicBezTo>
                <a:cubicBezTo>
                  <a:pt x="8754210" y="49745"/>
                  <a:pt x="8285075" y="80880"/>
                  <a:pt x="8097012" y="45719"/>
                </a:cubicBezTo>
                <a:cubicBezTo>
                  <a:pt x="7925273" y="17954"/>
                  <a:pt x="7641837" y="53477"/>
                  <a:pt x="7439787" y="45719"/>
                </a:cubicBezTo>
                <a:cubicBezTo>
                  <a:pt x="7281139" y="13052"/>
                  <a:pt x="7161122" y="29497"/>
                  <a:pt x="6992874" y="45719"/>
                </a:cubicBezTo>
                <a:cubicBezTo>
                  <a:pt x="6869980" y="24591"/>
                  <a:pt x="6540193" y="117744"/>
                  <a:pt x="6335649" y="45719"/>
                </a:cubicBezTo>
                <a:cubicBezTo>
                  <a:pt x="6139123" y="21394"/>
                  <a:pt x="6101935" y="22642"/>
                  <a:pt x="5993892" y="45719"/>
                </a:cubicBezTo>
                <a:cubicBezTo>
                  <a:pt x="5888734" y="57699"/>
                  <a:pt x="5782533" y="34977"/>
                  <a:pt x="5652135" y="45719"/>
                </a:cubicBezTo>
                <a:cubicBezTo>
                  <a:pt x="5552209" y="39466"/>
                  <a:pt x="5187921" y="-6606"/>
                  <a:pt x="4994910" y="45719"/>
                </a:cubicBezTo>
                <a:cubicBezTo>
                  <a:pt x="4806885" y="80415"/>
                  <a:pt x="4648815" y="37766"/>
                  <a:pt x="4547997" y="45719"/>
                </a:cubicBezTo>
                <a:cubicBezTo>
                  <a:pt x="4428810" y="6056"/>
                  <a:pt x="4164014" y="70127"/>
                  <a:pt x="3785616" y="45719"/>
                </a:cubicBezTo>
                <a:cubicBezTo>
                  <a:pt x="3411566" y="46268"/>
                  <a:pt x="3543001" y="71445"/>
                  <a:pt x="3338703" y="45719"/>
                </a:cubicBezTo>
                <a:cubicBezTo>
                  <a:pt x="3117151" y="40976"/>
                  <a:pt x="2783844" y="24456"/>
                  <a:pt x="2576322" y="45719"/>
                </a:cubicBezTo>
                <a:cubicBezTo>
                  <a:pt x="2369652" y="27898"/>
                  <a:pt x="2343135" y="34546"/>
                  <a:pt x="2234565" y="45719"/>
                </a:cubicBezTo>
                <a:cubicBezTo>
                  <a:pt x="2129772" y="80535"/>
                  <a:pt x="1826785" y="52131"/>
                  <a:pt x="1472184" y="45719"/>
                </a:cubicBezTo>
                <a:cubicBezTo>
                  <a:pt x="1166194" y="15719"/>
                  <a:pt x="1206587" y="55854"/>
                  <a:pt x="1025271" y="45719"/>
                </a:cubicBezTo>
                <a:cubicBezTo>
                  <a:pt x="846595" y="35393"/>
                  <a:pt x="846808" y="36331"/>
                  <a:pt x="683514" y="45719"/>
                </a:cubicBezTo>
                <a:cubicBezTo>
                  <a:pt x="484621" y="56387"/>
                  <a:pt x="301760" y="52248"/>
                  <a:pt x="0" y="45719"/>
                </a:cubicBezTo>
                <a:cubicBezTo>
                  <a:pt x="-290" y="29890"/>
                  <a:pt x="-483" y="12203"/>
                  <a:pt x="0" y="0"/>
                </a:cubicBezTo>
                <a:close/>
              </a:path>
              <a:path w="10515600" h="45719"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3399" y="21761"/>
                  <a:pt x="10518228" y="33719"/>
                  <a:pt x="10515600" y="45719"/>
                </a:cubicBezTo>
                <a:cubicBezTo>
                  <a:pt x="10336692" y="44609"/>
                  <a:pt x="10197794" y="50724"/>
                  <a:pt x="10068687" y="45719"/>
                </a:cubicBezTo>
                <a:cubicBezTo>
                  <a:pt x="9947986" y="109967"/>
                  <a:pt x="9445805" y="57536"/>
                  <a:pt x="9201150" y="45719"/>
                </a:cubicBezTo>
                <a:cubicBezTo>
                  <a:pt x="8891012" y="62376"/>
                  <a:pt x="8858828" y="21023"/>
                  <a:pt x="8543925" y="45719"/>
                </a:cubicBezTo>
                <a:cubicBezTo>
                  <a:pt x="8223267" y="71452"/>
                  <a:pt x="8283304" y="70805"/>
                  <a:pt x="8202168" y="45719"/>
                </a:cubicBezTo>
                <a:cubicBezTo>
                  <a:pt x="8093778" y="80450"/>
                  <a:pt x="7766541" y="-15540"/>
                  <a:pt x="7544943" y="45719"/>
                </a:cubicBezTo>
                <a:cubicBezTo>
                  <a:pt x="7314863" y="73416"/>
                  <a:pt x="7107264" y="43531"/>
                  <a:pt x="6992874" y="45719"/>
                </a:cubicBezTo>
                <a:cubicBezTo>
                  <a:pt x="6884782" y="35853"/>
                  <a:pt x="6638381" y="32938"/>
                  <a:pt x="6440805" y="45719"/>
                </a:cubicBezTo>
                <a:cubicBezTo>
                  <a:pt x="6208169" y="79266"/>
                  <a:pt x="6026010" y="48897"/>
                  <a:pt x="5888736" y="45719"/>
                </a:cubicBezTo>
                <a:cubicBezTo>
                  <a:pt x="5762198" y="28760"/>
                  <a:pt x="5584977" y="43827"/>
                  <a:pt x="5336667" y="45719"/>
                </a:cubicBezTo>
                <a:cubicBezTo>
                  <a:pt x="5092600" y="27157"/>
                  <a:pt x="4849659" y="48246"/>
                  <a:pt x="4574286" y="45719"/>
                </a:cubicBezTo>
                <a:cubicBezTo>
                  <a:pt x="4271362" y="53517"/>
                  <a:pt x="4129109" y="52254"/>
                  <a:pt x="3917061" y="45719"/>
                </a:cubicBezTo>
                <a:cubicBezTo>
                  <a:pt x="3716743" y="44679"/>
                  <a:pt x="3654523" y="68733"/>
                  <a:pt x="3575304" y="45719"/>
                </a:cubicBezTo>
                <a:cubicBezTo>
                  <a:pt x="3521930" y="41271"/>
                  <a:pt x="3174876" y="30410"/>
                  <a:pt x="3023235" y="45719"/>
                </a:cubicBezTo>
                <a:cubicBezTo>
                  <a:pt x="2896812" y="28415"/>
                  <a:pt x="2623520" y="81479"/>
                  <a:pt x="2260854" y="45719"/>
                </a:cubicBezTo>
                <a:cubicBezTo>
                  <a:pt x="1927032" y="39657"/>
                  <a:pt x="1997337" y="35602"/>
                  <a:pt x="1813941" y="45719"/>
                </a:cubicBezTo>
                <a:cubicBezTo>
                  <a:pt x="1663537" y="89432"/>
                  <a:pt x="1153132" y="21438"/>
                  <a:pt x="946404" y="45719"/>
                </a:cubicBezTo>
                <a:cubicBezTo>
                  <a:pt x="678295" y="50758"/>
                  <a:pt x="444357" y="55407"/>
                  <a:pt x="0" y="45719"/>
                </a:cubicBezTo>
                <a:cubicBezTo>
                  <a:pt x="-399" y="27106"/>
                  <a:pt x="1064" y="1436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0515600"/>
                      <a:gd name="connsiteY0" fmla="*/ 0 h 45719"/>
                      <a:gd name="connsiteX1" fmla="*/ 446913 w 10515600"/>
                      <a:gd name="connsiteY1" fmla="*/ 0 h 45719"/>
                      <a:gd name="connsiteX2" fmla="*/ 1104138 w 10515600"/>
                      <a:gd name="connsiteY2" fmla="*/ 0 h 45719"/>
                      <a:gd name="connsiteX3" fmla="*/ 1866519 w 10515600"/>
                      <a:gd name="connsiteY3" fmla="*/ 0 h 45719"/>
                      <a:gd name="connsiteX4" fmla="*/ 2208276 w 10515600"/>
                      <a:gd name="connsiteY4" fmla="*/ 0 h 45719"/>
                      <a:gd name="connsiteX5" fmla="*/ 2550033 w 10515600"/>
                      <a:gd name="connsiteY5" fmla="*/ 0 h 45719"/>
                      <a:gd name="connsiteX6" fmla="*/ 3417570 w 10515600"/>
                      <a:gd name="connsiteY6" fmla="*/ 0 h 45719"/>
                      <a:gd name="connsiteX7" fmla="*/ 4074795 w 10515600"/>
                      <a:gd name="connsiteY7" fmla="*/ 0 h 45719"/>
                      <a:gd name="connsiteX8" fmla="*/ 4416552 w 10515600"/>
                      <a:gd name="connsiteY8" fmla="*/ 0 h 45719"/>
                      <a:gd name="connsiteX9" fmla="*/ 5073777 w 10515600"/>
                      <a:gd name="connsiteY9" fmla="*/ 0 h 45719"/>
                      <a:gd name="connsiteX10" fmla="*/ 5941314 w 10515600"/>
                      <a:gd name="connsiteY10" fmla="*/ 0 h 45719"/>
                      <a:gd name="connsiteX11" fmla="*/ 6493383 w 10515600"/>
                      <a:gd name="connsiteY11" fmla="*/ 0 h 45719"/>
                      <a:gd name="connsiteX12" fmla="*/ 7045452 w 10515600"/>
                      <a:gd name="connsiteY12" fmla="*/ 0 h 45719"/>
                      <a:gd name="connsiteX13" fmla="*/ 7702677 w 10515600"/>
                      <a:gd name="connsiteY13" fmla="*/ 0 h 45719"/>
                      <a:gd name="connsiteX14" fmla="*/ 8465058 w 10515600"/>
                      <a:gd name="connsiteY14" fmla="*/ 0 h 45719"/>
                      <a:gd name="connsiteX15" fmla="*/ 9227439 w 10515600"/>
                      <a:gd name="connsiteY15" fmla="*/ 0 h 45719"/>
                      <a:gd name="connsiteX16" fmla="*/ 10515600 w 10515600"/>
                      <a:gd name="connsiteY16" fmla="*/ 0 h 45719"/>
                      <a:gd name="connsiteX17" fmla="*/ 10515600 w 10515600"/>
                      <a:gd name="connsiteY17" fmla="*/ 45719 h 45719"/>
                      <a:gd name="connsiteX18" fmla="*/ 10068687 w 10515600"/>
                      <a:gd name="connsiteY18" fmla="*/ 45719 h 45719"/>
                      <a:gd name="connsiteX19" fmla="*/ 9201150 w 10515600"/>
                      <a:gd name="connsiteY19" fmla="*/ 45719 h 45719"/>
                      <a:gd name="connsiteX20" fmla="*/ 8543925 w 10515600"/>
                      <a:gd name="connsiteY20" fmla="*/ 45719 h 45719"/>
                      <a:gd name="connsiteX21" fmla="*/ 8202168 w 10515600"/>
                      <a:gd name="connsiteY21" fmla="*/ 45719 h 45719"/>
                      <a:gd name="connsiteX22" fmla="*/ 7544943 w 10515600"/>
                      <a:gd name="connsiteY22" fmla="*/ 45719 h 45719"/>
                      <a:gd name="connsiteX23" fmla="*/ 6992874 w 10515600"/>
                      <a:gd name="connsiteY23" fmla="*/ 45719 h 45719"/>
                      <a:gd name="connsiteX24" fmla="*/ 6440805 w 10515600"/>
                      <a:gd name="connsiteY24" fmla="*/ 45719 h 45719"/>
                      <a:gd name="connsiteX25" fmla="*/ 5888736 w 10515600"/>
                      <a:gd name="connsiteY25" fmla="*/ 45719 h 45719"/>
                      <a:gd name="connsiteX26" fmla="*/ 5336667 w 10515600"/>
                      <a:gd name="connsiteY26" fmla="*/ 45719 h 45719"/>
                      <a:gd name="connsiteX27" fmla="*/ 4574286 w 10515600"/>
                      <a:gd name="connsiteY27" fmla="*/ 45719 h 45719"/>
                      <a:gd name="connsiteX28" fmla="*/ 3917061 w 10515600"/>
                      <a:gd name="connsiteY28" fmla="*/ 45719 h 45719"/>
                      <a:gd name="connsiteX29" fmla="*/ 3575304 w 10515600"/>
                      <a:gd name="connsiteY29" fmla="*/ 45719 h 45719"/>
                      <a:gd name="connsiteX30" fmla="*/ 3023235 w 10515600"/>
                      <a:gd name="connsiteY30" fmla="*/ 45719 h 45719"/>
                      <a:gd name="connsiteX31" fmla="*/ 2260854 w 10515600"/>
                      <a:gd name="connsiteY31" fmla="*/ 45719 h 45719"/>
                      <a:gd name="connsiteX32" fmla="*/ 1813941 w 10515600"/>
                      <a:gd name="connsiteY32" fmla="*/ 45719 h 45719"/>
                      <a:gd name="connsiteX33" fmla="*/ 946404 w 10515600"/>
                      <a:gd name="connsiteY33" fmla="*/ 45719 h 45719"/>
                      <a:gd name="connsiteX34" fmla="*/ 0 w 10515600"/>
                      <a:gd name="connsiteY34" fmla="*/ 45719 h 45719"/>
                      <a:gd name="connsiteX35" fmla="*/ 0 w 10515600"/>
                      <a:gd name="connsiteY3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45719"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3476" y="19935"/>
                          <a:pt x="10517038" y="34425"/>
                          <a:pt x="10515600" y="45719"/>
                        </a:cubicBezTo>
                        <a:cubicBezTo>
                          <a:pt x="10343646" y="33569"/>
                          <a:pt x="10223667" y="49344"/>
                          <a:pt x="10068687" y="45719"/>
                        </a:cubicBezTo>
                        <a:cubicBezTo>
                          <a:pt x="9913707" y="42094"/>
                          <a:pt x="9512455" y="22388"/>
                          <a:pt x="9201150" y="45719"/>
                        </a:cubicBezTo>
                        <a:cubicBezTo>
                          <a:pt x="8889845" y="69050"/>
                          <a:pt x="8866277" y="21445"/>
                          <a:pt x="8543925" y="45719"/>
                        </a:cubicBezTo>
                        <a:cubicBezTo>
                          <a:pt x="8221573" y="69993"/>
                          <a:pt x="8288348" y="55573"/>
                          <a:pt x="8202168" y="45719"/>
                        </a:cubicBezTo>
                        <a:cubicBezTo>
                          <a:pt x="8115988" y="35865"/>
                          <a:pt x="7797033" y="24918"/>
                          <a:pt x="7544943" y="45719"/>
                        </a:cubicBezTo>
                        <a:cubicBezTo>
                          <a:pt x="7292854" y="66520"/>
                          <a:pt x="7108060" y="60054"/>
                          <a:pt x="6992874" y="45719"/>
                        </a:cubicBezTo>
                        <a:cubicBezTo>
                          <a:pt x="6877688" y="31384"/>
                          <a:pt x="6668930" y="26234"/>
                          <a:pt x="6440805" y="45719"/>
                        </a:cubicBezTo>
                        <a:cubicBezTo>
                          <a:pt x="6212680" y="65204"/>
                          <a:pt x="6027476" y="53512"/>
                          <a:pt x="5888736" y="45719"/>
                        </a:cubicBezTo>
                        <a:cubicBezTo>
                          <a:pt x="5749996" y="37926"/>
                          <a:pt x="5574559" y="61914"/>
                          <a:pt x="5336667" y="45719"/>
                        </a:cubicBezTo>
                        <a:cubicBezTo>
                          <a:pt x="5098775" y="29524"/>
                          <a:pt x="4837534" y="60169"/>
                          <a:pt x="4574286" y="45719"/>
                        </a:cubicBezTo>
                        <a:cubicBezTo>
                          <a:pt x="4311038" y="31269"/>
                          <a:pt x="4126419" y="44965"/>
                          <a:pt x="3917061" y="45719"/>
                        </a:cubicBezTo>
                        <a:cubicBezTo>
                          <a:pt x="3707704" y="46473"/>
                          <a:pt x="3657291" y="58374"/>
                          <a:pt x="3575304" y="45719"/>
                        </a:cubicBezTo>
                        <a:cubicBezTo>
                          <a:pt x="3493317" y="33064"/>
                          <a:pt x="3185226" y="64154"/>
                          <a:pt x="3023235" y="45719"/>
                        </a:cubicBezTo>
                        <a:cubicBezTo>
                          <a:pt x="2861244" y="27284"/>
                          <a:pt x="2597085" y="54088"/>
                          <a:pt x="2260854" y="45719"/>
                        </a:cubicBezTo>
                        <a:cubicBezTo>
                          <a:pt x="1924623" y="37350"/>
                          <a:pt x="1996678" y="33992"/>
                          <a:pt x="1813941" y="45719"/>
                        </a:cubicBezTo>
                        <a:cubicBezTo>
                          <a:pt x="1631204" y="57446"/>
                          <a:pt x="1187542" y="67454"/>
                          <a:pt x="946404" y="45719"/>
                        </a:cubicBezTo>
                        <a:cubicBezTo>
                          <a:pt x="705266" y="23984"/>
                          <a:pt x="404743" y="46516"/>
                          <a:pt x="0" y="45719"/>
                        </a:cubicBezTo>
                        <a:cubicBezTo>
                          <a:pt x="-1084" y="27838"/>
                          <a:pt x="1796" y="15675"/>
                          <a:pt x="0" y="0"/>
                        </a:cubicBezTo>
                        <a:close/>
                      </a:path>
                      <a:path w="10515600" h="45719"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6907" y="9710"/>
                          <a:pt x="10514506" y="28664"/>
                          <a:pt x="10515600" y="45719"/>
                        </a:cubicBezTo>
                        <a:cubicBezTo>
                          <a:pt x="10304538" y="60594"/>
                          <a:pt x="10069280" y="21622"/>
                          <a:pt x="9753219" y="45719"/>
                        </a:cubicBezTo>
                        <a:cubicBezTo>
                          <a:pt x="9437158" y="69816"/>
                          <a:pt x="9488415" y="42139"/>
                          <a:pt x="9411462" y="45719"/>
                        </a:cubicBezTo>
                        <a:cubicBezTo>
                          <a:pt x="9334509" y="49299"/>
                          <a:pt x="9183755" y="62394"/>
                          <a:pt x="8964549" y="45719"/>
                        </a:cubicBezTo>
                        <a:cubicBezTo>
                          <a:pt x="8745343" y="29044"/>
                          <a:pt x="8279150" y="79980"/>
                          <a:pt x="8097012" y="45719"/>
                        </a:cubicBezTo>
                        <a:cubicBezTo>
                          <a:pt x="7914874" y="11458"/>
                          <a:pt x="7608717" y="77843"/>
                          <a:pt x="7439787" y="45719"/>
                        </a:cubicBezTo>
                        <a:cubicBezTo>
                          <a:pt x="7270858" y="13595"/>
                          <a:pt x="7154492" y="45313"/>
                          <a:pt x="6992874" y="45719"/>
                        </a:cubicBezTo>
                        <a:cubicBezTo>
                          <a:pt x="6831256" y="46125"/>
                          <a:pt x="6536817" y="69461"/>
                          <a:pt x="6335649" y="45719"/>
                        </a:cubicBezTo>
                        <a:cubicBezTo>
                          <a:pt x="6134481" y="21977"/>
                          <a:pt x="6097824" y="29357"/>
                          <a:pt x="5993892" y="45719"/>
                        </a:cubicBezTo>
                        <a:cubicBezTo>
                          <a:pt x="5889960" y="62081"/>
                          <a:pt x="5793821" y="52385"/>
                          <a:pt x="5652135" y="45719"/>
                        </a:cubicBezTo>
                        <a:cubicBezTo>
                          <a:pt x="5510449" y="39053"/>
                          <a:pt x="5168382" y="14637"/>
                          <a:pt x="4994910" y="45719"/>
                        </a:cubicBezTo>
                        <a:cubicBezTo>
                          <a:pt x="4821439" y="76801"/>
                          <a:pt x="4653937" y="39649"/>
                          <a:pt x="4547997" y="45719"/>
                        </a:cubicBezTo>
                        <a:cubicBezTo>
                          <a:pt x="4442057" y="51789"/>
                          <a:pt x="4153363" y="51311"/>
                          <a:pt x="3785616" y="45719"/>
                        </a:cubicBezTo>
                        <a:cubicBezTo>
                          <a:pt x="3417869" y="40127"/>
                          <a:pt x="3544908" y="48127"/>
                          <a:pt x="3338703" y="45719"/>
                        </a:cubicBezTo>
                        <a:cubicBezTo>
                          <a:pt x="3132498" y="43311"/>
                          <a:pt x="2782152" y="64234"/>
                          <a:pt x="2576322" y="45719"/>
                        </a:cubicBezTo>
                        <a:cubicBezTo>
                          <a:pt x="2370492" y="27204"/>
                          <a:pt x="2347214" y="32416"/>
                          <a:pt x="2234565" y="45719"/>
                        </a:cubicBezTo>
                        <a:cubicBezTo>
                          <a:pt x="2121916" y="59022"/>
                          <a:pt x="1785921" y="67368"/>
                          <a:pt x="1472184" y="45719"/>
                        </a:cubicBezTo>
                        <a:cubicBezTo>
                          <a:pt x="1158447" y="24070"/>
                          <a:pt x="1203910" y="56224"/>
                          <a:pt x="1025271" y="45719"/>
                        </a:cubicBezTo>
                        <a:cubicBezTo>
                          <a:pt x="846632" y="35214"/>
                          <a:pt x="846577" y="36283"/>
                          <a:pt x="683514" y="45719"/>
                        </a:cubicBezTo>
                        <a:cubicBezTo>
                          <a:pt x="520451" y="55155"/>
                          <a:pt x="320799" y="64964"/>
                          <a:pt x="0" y="45719"/>
                        </a:cubicBezTo>
                        <a:cubicBezTo>
                          <a:pt x="-1950" y="30550"/>
                          <a:pt x="-477" y="1249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26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00216"/>
            <a:ext cx="2844800" cy="365125"/>
          </a:xfrm>
          <a:prstGeom prst="rect">
            <a:avLst/>
          </a:prstGeom>
        </p:spPr>
        <p:txBody>
          <a:bodyPr vert="horz" lIns="91440" tIns="45720" rIns="91440" bIns="45720" rtlCol="0" anchor="ctr"/>
          <a:lstStyle>
            <a:lvl1pPr algn="l">
              <a:defRPr sz="1200">
                <a:solidFill>
                  <a:schemeClr val="tx1"/>
                </a:solidFill>
              </a:defRPr>
            </a:lvl1pPr>
          </a:lstStyle>
          <a:p>
            <a:fld id="{5A343E24-EB13-EB4B-BDAE-817974715C8E}" type="datetimeFigureOut">
              <a:rPr lang="en-US" smtClean="0"/>
              <a:pPr/>
              <a:t>4/23/2026</a:t>
            </a:fld>
            <a:endParaRPr lang="en-US"/>
          </a:p>
        </p:txBody>
      </p:sp>
      <p:sp>
        <p:nvSpPr>
          <p:cNvPr id="5" name="Footer Placeholder 4"/>
          <p:cNvSpPr>
            <a:spLocks noGrp="1"/>
          </p:cNvSpPr>
          <p:nvPr>
            <p:ph type="ftr" sz="quarter" idx="3"/>
          </p:nvPr>
        </p:nvSpPr>
        <p:spPr>
          <a:xfrm>
            <a:off x="3473690" y="6300216"/>
            <a:ext cx="4306811"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7780502" y="6300216"/>
            <a:ext cx="1333018" cy="365125"/>
          </a:xfrm>
          <a:prstGeom prst="rect">
            <a:avLst/>
          </a:prstGeom>
        </p:spPr>
        <p:txBody>
          <a:bodyPr vert="horz" lIns="91440" tIns="45720" rIns="0" bIns="45720" rtlCol="0" anchor="ctr"/>
          <a:lstStyle>
            <a:lvl1pPr algn="r">
              <a:defRPr sz="1200">
                <a:solidFill>
                  <a:schemeClr val="tx1"/>
                </a:solidFill>
              </a:defRPr>
            </a:lvl1pPr>
          </a:lstStyle>
          <a:p>
            <a:fld id="{DB081DC0-A29C-D24A-BA84-6E18D8D68DE9}" type="slidenum">
              <a:rPr lang="en-US" smtClean="0"/>
              <a:pPr/>
              <a:t>‹#›</a:t>
            </a:fld>
            <a:endParaRPr lang="en-US"/>
          </a:p>
        </p:txBody>
      </p:sp>
      <p:sp>
        <p:nvSpPr>
          <p:cNvPr id="13" name="Rectangle 12">
            <a:extLst>
              <a:ext uri="{FF2B5EF4-FFF2-40B4-BE49-F238E27FC236}">
                <a16:creationId xmlns:a16="http://schemas.microsoft.com/office/drawing/2014/main" id="{8E6A2CDF-E350-5546-0527-C01FCCD5CD6C}"/>
              </a:ext>
            </a:extLst>
          </p:cNvPr>
          <p:cNvSpPr/>
          <p:nvPr userDrawn="1"/>
        </p:nvSpPr>
        <p:spPr>
          <a:xfrm>
            <a:off x="0" y="6780391"/>
            <a:ext cx="12188952" cy="7315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logo for a company&#10;&#10;Description automatically generated">
            <a:extLst>
              <a:ext uri="{FF2B5EF4-FFF2-40B4-BE49-F238E27FC236}">
                <a16:creationId xmlns:a16="http://schemas.microsoft.com/office/drawing/2014/main" id="{F4108F67-6481-0165-5219-3FEB993BFE41}"/>
              </a:ext>
            </a:extLst>
          </p:cNvPr>
          <p:cNvPicPr>
            <a:picLocks noChangeAspect="1"/>
          </p:cNvPicPr>
          <p:nvPr userDrawn="1"/>
        </p:nvPicPr>
        <p:blipFill>
          <a:blip r:embed="rId28"/>
          <a:stretch>
            <a:fillRect/>
          </a:stretch>
        </p:blipFill>
        <p:spPr>
          <a:xfrm>
            <a:off x="9212072" y="5817870"/>
            <a:ext cx="2997200" cy="952500"/>
          </a:xfrm>
          <a:prstGeom prst="rect">
            <a:avLst/>
          </a:prstGeom>
        </p:spPr>
      </p:pic>
    </p:spTree>
    <p:extLst>
      <p:ext uri="{BB962C8B-B14F-4D97-AF65-F5344CB8AC3E}">
        <p14:creationId xmlns:p14="http://schemas.microsoft.com/office/powerpoint/2010/main" val="184441663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87" r:id="rId3"/>
    <p:sldLayoutId id="2147483788" r:id="rId4"/>
    <p:sldLayoutId id="2147483789" r:id="rId5"/>
    <p:sldLayoutId id="2147483790" r:id="rId6"/>
    <p:sldLayoutId id="2147483791" r:id="rId7"/>
    <p:sldLayoutId id="2147483792" r:id="rId8"/>
    <p:sldLayoutId id="2147483801" r:id="rId9"/>
    <p:sldLayoutId id="2147483793" r:id="rId10"/>
    <p:sldLayoutId id="2147483794" r:id="rId11"/>
    <p:sldLayoutId id="2147483795" r:id="rId12"/>
    <p:sldLayoutId id="2147483796" r:id="rId13"/>
    <p:sldLayoutId id="2147483797" r:id="rId14"/>
    <p:sldLayoutId id="2147483798" r:id="rId15"/>
    <p:sldLayoutId id="2147483799"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800" r:id="rId25"/>
    <p:sldLayoutId id="2147483802" r:id="rId26"/>
  </p:sldLayoutIdLst>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Wingdings" charset="2"/>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chemeClr val="tx2"/>
        </a:buClr>
        <a:buFont typeface="Wingdings"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chemeClr val="tx2"/>
        </a:buClr>
        <a:buFont typeface="Wingdings" charset="2"/>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hyperlink" Target="https://atdorg.formstack.com/forms/atd_post_event_surve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A2CC7-71E4-A87C-BA42-231DF4FFAF66}"/>
              </a:ext>
            </a:extLst>
          </p:cNvPr>
          <p:cNvPicPr>
            <a:picLocks noChangeAspect="1"/>
          </p:cNvPicPr>
          <p:nvPr/>
        </p:nvPicPr>
        <p:blipFill>
          <a:blip r:embed="rId3">
            <a:alphaModFix amt="15000"/>
          </a:blip>
          <a:srcRect/>
          <a:stretch/>
        </p:blipFill>
        <p:spPr>
          <a:xfrm>
            <a:off x="28699" y="1295400"/>
            <a:ext cx="12134602" cy="6067301"/>
          </a:xfrm>
          <a:prstGeom prst="rect">
            <a:avLst/>
          </a:prstGeom>
        </p:spPr>
      </p:pic>
      <p:sp>
        <p:nvSpPr>
          <p:cNvPr id="2" name="Title 1">
            <a:extLst>
              <a:ext uri="{FF2B5EF4-FFF2-40B4-BE49-F238E27FC236}">
                <a16:creationId xmlns:a16="http://schemas.microsoft.com/office/drawing/2014/main" id="{B531B3DD-35BD-42F7-9AD7-7F3402B2623E}"/>
              </a:ext>
            </a:extLst>
          </p:cNvPr>
          <p:cNvSpPr>
            <a:spLocks noGrp="1"/>
          </p:cNvSpPr>
          <p:nvPr>
            <p:ph type="ctrTitle"/>
          </p:nvPr>
        </p:nvSpPr>
        <p:spPr/>
        <p:txBody>
          <a:bodyPr>
            <a:normAutofit/>
          </a:bodyPr>
          <a:lstStyle/>
          <a:p>
            <a:r>
              <a:rPr lang="en-US" sz="5400">
                <a:solidFill>
                  <a:schemeClr val="bg1"/>
                </a:solidFill>
                <a:latin typeface="Roboto" panose="02000000000000000000" pitchFamily="2" charset="0"/>
                <a:ea typeface="Roboto" panose="02000000000000000000" pitchFamily="2" charset="0"/>
                <a:cs typeface="Roboto" panose="02000000000000000000" pitchFamily="2" charset="0"/>
              </a:rPr>
              <a:t>ATD Leader Connection Hour</a:t>
            </a:r>
            <a:endParaRPr lang="en-US" sz="5400" strike="sngStrike">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AF5A2D86-784C-417D-9AD4-AF18311FBC6D}"/>
              </a:ext>
            </a:extLst>
          </p:cNvPr>
          <p:cNvSpPr>
            <a:spLocks noGrp="1"/>
          </p:cNvSpPr>
          <p:nvPr>
            <p:ph type="subTitle" idx="1"/>
          </p:nvPr>
        </p:nvSpPr>
        <p:spPr>
          <a:xfrm>
            <a:off x="2909455" y="4280770"/>
            <a:ext cx="6503719" cy="1964804"/>
          </a:xfrm>
        </p:spPr>
        <p:txBody>
          <a:bodyPr>
            <a:normAutofit/>
          </a:bodyPr>
          <a:lstStyle/>
          <a:p>
            <a:r>
              <a:rPr lang="en-US" sz="3200" b="1">
                <a:solidFill>
                  <a:schemeClr val="bg1"/>
                </a:solidFill>
                <a:latin typeface="Roboto" panose="02000000000000000000" pitchFamily="2" charset="0"/>
                <a:ea typeface="Roboto" panose="02000000000000000000" pitchFamily="2" charset="0"/>
                <a:cs typeface="Roboto" panose="02000000000000000000" pitchFamily="2" charset="0"/>
              </a:rPr>
              <a:t>Welcome </a:t>
            </a:r>
            <a:r>
              <a:rPr lang="en-US" b="1">
                <a:latin typeface="Roboto" panose="02000000000000000000" pitchFamily="2" charset="0"/>
                <a:ea typeface="Roboto" panose="02000000000000000000" pitchFamily="2" charset="0"/>
                <a:cs typeface="Roboto" panose="02000000000000000000" pitchFamily="2" charset="0"/>
              </a:rPr>
              <a:t>to the </a:t>
            </a:r>
            <a:r>
              <a:rPr lang="en-US" sz="3200" b="1">
                <a:solidFill>
                  <a:schemeClr val="bg1"/>
                </a:solidFill>
                <a:latin typeface="Roboto" panose="02000000000000000000" pitchFamily="2" charset="0"/>
                <a:ea typeface="Roboto" panose="02000000000000000000" pitchFamily="2" charset="0"/>
                <a:cs typeface="Roboto" panose="02000000000000000000" pitchFamily="2" charset="0"/>
              </a:rPr>
              <a:t>ATD </a:t>
            </a:r>
            <a:r>
              <a:rPr lang="en-US" sz="3200" b="1">
                <a:latin typeface="Roboto" panose="02000000000000000000" pitchFamily="2" charset="0"/>
                <a:ea typeface="Roboto" panose="02000000000000000000" pitchFamily="2" charset="0"/>
                <a:cs typeface="Roboto" panose="02000000000000000000" pitchFamily="2" charset="0"/>
              </a:rPr>
              <a:t>c</a:t>
            </a:r>
            <a:r>
              <a:rPr lang="en-US" sz="3200" b="1">
                <a:solidFill>
                  <a:schemeClr val="bg1"/>
                </a:solidFill>
                <a:latin typeface="Roboto" panose="02000000000000000000" pitchFamily="2" charset="0"/>
                <a:ea typeface="Roboto" panose="02000000000000000000" pitchFamily="2" charset="0"/>
                <a:cs typeface="Roboto" panose="02000000000000000000" pitchFamily="2" charset="0"/>
              </a:rPr>
              <a:t>hapter </a:t>
            </a:r>
            <a:r>
              <a:rPr lang="en-US" b="1">
                <a:latin typeface="Roboto" panose="02000000000000000000" pitchFamily="2" charset="0"/>
                <a:ea typeface="Roboto" panose="02000000000000000000" pitchFamily="2" charset="0"/>
                <a:cs typeface="Roboto" panose="02000000000000000000" pitchFamily="2" charset="0"/>
              </a:rPr>
              <a:t>l</a:t>
            </a:r>
            <a:r>
              <a:rPr lang="en-US" sz="3200" b="1">
                <a:solidFill>
                  <a:schemeClr val="bg1"/>
                </a:solidFill>
                <a:latin typeface="Roboto" panose="02000000000000000000" pitchFamily="2" charset="0"/>
                <a:ea typeface="Roboto" panose="02000000000000000000" pitchFamily="2" charset="0"/>
                <a:cs typeface="Roboto" panose="02000000000000000000" pitchFamily="2" charset="0"/>
              </a:rPr>
              <a:t>eader community!</a:t>
            </a:r>
          </a:p>
        </p:txBody>
      </p:sp>
    </p:spTree>
    <p:extLst>
      <p:ext uri="{BB962C8B-B14F-4D97-AF65-F5344CB8AC3E}">
        <p14:creationId xmlns:p14="http://schemas.microsoft.com/office/powerpoint/2010/main" val="386577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FB7F5-6BC0-7A34-506C-B78AF8942DAB}"/>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D465A16A-34BC-1902-CE0B-B0FE544E64B4}"/>
              </a:ext>
            </a:extLst>
          </p:cNvPr>
          <p:cNvSpPr txBox="1">
            <a:spLocks/>
          </p:cNvSpPr>
          <p:nvPr/>
        </p:nvSpPr>
        <p:spPr>
          <a:xfrm>
            <a:off x="623977" y="451128"/>
            <a:ext cx="10951464" cy="1325563"/>
          </a:xfrm>
          <a:prstGeom prst="rect">
            <a:avLst/>
          </a:prstGeom>
        </p:spPr>
        <p:txBody>
          <a:bodyPr lIns="91440" tIns="45720" rIns="91440" bIns="45720" anchor="t">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endParaRPr lang="en-US" sz="5400"/>
          </a:p>
        </p:txBody>
      </p:sp>
      <p:graphicFrame>
        <p:nvGraphicFramePr>
          <p:cNvPr id="3" name="Table 2">
            <a:extLst>
              <a:ext uri="{FF2B5EF4-FFF2-40B4-BE49-F238E27FC236}">
                <a16:creationId xmlns:a16="http://schemas.microsoft.com/office/drawing/2014/main" id="{AA45435A-7E92-18EE-328C-CA687E01AA16}"/>
              </a:ext>
            </a:extLst>
          </p:cNvPr>
          <p:cNvGraphicFramePr>
            <a:graphicFrameLocks noGrp="1"/>
          </p:cNvGraphicFramePr>
          <p:nvPr>
            <p:extLst>
              <p:ext uri="{D42A27DB-BD31-4B8C-83A1-F6EECF244321}">
                <p14:modId xmlns:p14="http://schemas.microsoft.com/office/powerpoint/2010/main" val="1903682072"/>
              </p:ext>
            </p:extLst>
          </p:nvPr>
        </p:nvGraphicFramePr>
        <p:xfrm>
          <a:off x="617018" y="1711900"/>
          <a:ext cx="11291091" cy="4280740"/>
        </p:xfrm>
        <a:graphic>
          <a:graphicData uri="http://schemas.openxmlformats.org/drawingml/2006/table">
            <a:tbl>
              <a:tblPr/>
              <a:tblGrid>
                <a:gridCol w="3671454">
                  <a:extLst>
                    <a:ext uri="{9D8B030D-6E8A-4147-A177-3AD203B41FA5}">
                      <a16:colId xmlns:a16="http://schemas.microsoft.com/office/drawing/2014/main" val="1869045759"/>
                    </a:ext>
                  </a:extLst>
                </a:gridCol>
                <a:gridCol w="3832550">
                  <a:extLst>
                    <a:ext uri="{9D8B030D-6E8A-4147-A177-3AD203B41FA5}">
                      <a16:colId xmlns:a16="http://schemas.microsoft.com/office/drawing/2014/main" val="2824176271"/>
                    </a:ext>
                  </a:extLst>
                </a:gridCol>
                <a:gridCol w="3787087">
                  <a:extLst>
                    <a:ext uri="{9D8B030D-6E8A-4147-A177-3AD203B41FA5}">
                      <a16:colId xmlns:a16="http://schemas.microsoft.com/office/drawing/2014/main" val="1218990021"/>
                    </a:ext>
                  </a:extLst>
                </a:gridCol>
              </a:tblGrid>
              <a:tr h="488664">
                <a:tc>
                  <a:txBody>
                    <a:bodyPr/>
                    <a:lstStyle/>
                    <a:p>
                      <a:pPr lvl="0" algn="ctr">
                        <a:lnSpc>
                          <a:spcPts val="2850"/>
                        </a:lnSpc>
                        <a:buNone/>
                      </a:pPr>
                      <a:endParaRPr lang="en-US" sz="2400" b="1" i="0">
                        <a:solidFill>
                          <a:schemeClr val="accent6">
                            <a:lumMod val="10000"/>
                          </a:schemeClr>
                        </a:solidFill>
                        <a:effectLst/>
                        <a:latin typeface="Arial"/>
                      </a:endParaRPr>
                    </a:p>
                  </a:txBody>
                  <a:tcP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ctr" fontAlgn="base">
                        <a:lnSpc>
                          <a:spcPts val="2850"/>
                        </a:lnSpc>
                        <a:buNone/>
                      </a:pPr>
                      <a:r>
                        <a:rPr lang="en-US" sz="2400" b="1" i="0">
                          <a:solidFill>
                            <a:schemeClr val="accent6">
                              <a:lumMod val="10000"/>
                            </a:schemeClr>
                          </a:solidFill>
                          <a:effectLst/>
                          <a:latin typeface="Arial" panose="020B0604020202020204" pitchFamily="34" charset="0"/>
                        </a:rPr>
                        <a:t>DOING</a:t>
                      </a:r>
                      <a:endParaRPr lang="en-US" b="1" i="0">
                        <a:solidFill>
                          <a:schemeClr val="accent6">
                            <a:lumMod val="10000"/>
                          </a:schemeClr>
                        </a:solidFill>
                        <a:effectLst/>
                      </a:endParaRPr>
                    </a:p>
                  </a:txBody>
                  <a:tcP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ctr" fontAlgn="base">
                        <a:lnSpc>
                          <a:spcPts val="2850"/>
                        </a:lnSpc>
                        <a:buNone/>
                      </a:pPr>
                      <a:r>
                        <a:rPr lang="en-US" sz="2400" b="1" i="0">
                          <a:solidFill>
                            <a:schemeClr val="accent6">
                              <a:lumMod val="10000"/>
                            </a:schemeClr>
                          </a:solidFill>
                          <a:effectLst/>
                          <a:latin typeface="Arial" panose="020B0604020202020204" pitchFamily="34" charset="0"/>
                        </a:rPr>
                        <a:t>LEADING </a:t>
                      </a:r>
                      <a:r>
                        <a:rPr lang="en-US" sz="2400" b="0" i="0">
                          <a:solidFill>
                            <a:schemeClr val="accent6">
                              <a:lumMod val="10000"/>
                            </a:schemeClr>
                          </a:solidFill>
                          <a:effectLst/>
                          <a:latin typeface="Arial" panose="020B0604020202020204" pitchFamily="34" charset="0"/>
                        </a:rPr>
                        <a:t>​</a:t>
                      </a:r>
                      <a:endParaRPr lang="en-US" b="0" i="0">
                        <a:solidFill>
                          <a:schemeClr val="accent6">
                            <a:lumMod val="10000"/>
                          </a:schemeClr>
                        </a:solidFill>
                        <a:effectLst/>
                      </a:endParaRPr>
                    </a:p>
                  </a:txBody>
                  <a:tcP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758653520"/>
                  </a:ext>
                </a:extLst>
              </a:tr>
              <a:tr h="556592">
                <a:tc>
                  <a:txBody>
                    <a:bodyPr/>
                    <a:lstStyle/>
                    <a:p>
                      <a:pPr lvl="0" algn="l">
                        <a:lnSpc>
                          <a:spcPts val="1950"/>
                        </a:lnSpc>
                        <a:buNone/>
                      </a:pPr>
                      <a:r>
                        <a:rPr lang="en-US" sz="1600" b="1" i="0">
                          <a:solidFill>
                            <a:schemeClr val="accent6">
                              <a:lumMod val="10000"/>
                            </a:schemeClr>
                          </a:solidFill>
                          <a:effectLst/>
                          <a:latin typeface="Calibri"/>
                          <a:cs typeface="Calibri"/>
                        </a:rPr>
                        <a:t>A new board member is stuck </a:t>
                      </a: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Jump to solutions immediately​</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Ask strategic questions first​</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26452570"/>
                  </a:ext>
                </a:extLst>
              </a:tr>
              <a:tr h="644591">
                <a:tc>
                  <a:txBody>
                    <a:bodyPr/>
                    <a:lstStyle/>
                    <a:p>
                      <a:pPr lvl="0" algn="l">
                        <a:lnSpc>
                          <a:spcPts val="1950"/>
                        </a:lnSpc>
                        <a:buNone/>
                      </a:pPr>
                      <a:r>
                        <a:rPr lang="en-US" sz="1600" b="1" i="0" u="none" strike="noStrike" noProof="0">
                          <a:solidFill>
                            <a:schemeClr val="accent6">
                              <a:lumMod val="10000"/>
                            </a:schemeClr>
                          </a:solidFill>
                          <a:effectLst/>
                          <a:latin typeface="Calibri"/>
                          <a:ea typeface="Calibri"/>
                          <a:cs typeface="Calibri"/>
                        </a:rPr>
                        <a:t>Adding a formal structure or process  </a:t>
                      </a: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Focused on how to fix the problem​</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Questioned whether the problem needs to exist or be eliminated/replaced​</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116461415"/>
                  </a:ext>
                </a:extLst>
              </a:tr>
              <a:tr h="644591">
                <a:tc>
                  <a:txBody>
                    <a:bodyPr/>
                    <a:lstStyle/>
                    <a:p>
                      <a:pPr lvl="0" algn="l">
                        <a:lnSpc>
                          <a:spcPts val="1950"/>
                        </a:lnSpc>
                        <a:buNone/>
                      </a:pPr>
                      <a:r>
                        <a:rPr lang="en-US" sz="1600" b="1" i="0">
                          <a:solidFill>
                            <a:schemeClr val="accent6">
                              <a:lumMod val="10000"/>
                            </a:schemeClr>
                          </a:solidFill>
                          <a:effectLst/>
                          <a:latin typeface="Calibri"/>
                          <a:cs typeface="Calibri"/>
                        </a:rPr>
                        <a:t>"But, we've always done it this way"</a:t>
                      </a:r>
                      <a:endParaRPr lang="en-US" sz="1600" b="1" i="0">
                        <a:solidFill>
                          <a:srgbClr val="121C1B"/>
                        </a:solidFill>
                        <a:effectLst/>
                        <a:latin typeface="Calibri"/>
                        <a:cs typeface="Calibri"/>
                      </a:endParaRP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Debates the idea in detail</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Anchors in purpose, priorities, and trade-offs.</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322492470"/>
                  </a:ext>
                </a:extLst>
              </a:tr>
              <a:tr h="644591">
                <a:tc>
                  <a:txBody>
                    <a:bodyPr/>
                    <a:lstStyle/>
                    <a:p>
                      <a:pPr lvl="0" algn="l">
                        <a:lnSpc>
                          <a:spcPts val="1950"/>
                        </a:lnSpc>
                        <a:buNone/>
                      </a:pPr>
                      <a:r>
                        <a:rPr lang="en-US" sz="1600" b="1" i="0">
                          <a:solidFill>
                            <a:schemeClr val="accent6">
                              <a:lumMod val="10000"/>
                            </a:schemeClr>
                          </a:solidFill>
                          <a:effectLst/>
                          <a:latin typeface="Calibri"/>
                          <a:cs typeface="Calibri"/>
                        </a:rPr>
                        <a:t>Yearly board strategic planning </a:t>
                      </a: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Grabs first for tasks, especially urgent ones.</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Clarifies what matters, then assigns owners and empowers them.​</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468164845"/>
                  </a:ext>
                </a:extLst>
              </a:tr>
              <a:tr h="644591">
                <a:tc>
                  <a:txBody>
                    <a:bodyPr/>
                    <a:lstStyle/>
                    <a:p>
                      <a:pPr lvl="0" algn="l">
                        <a:lnSpc>
                          <a:spcPts val="1950"/>
                        </a:lnSpc>
                        <a:buNone/>
                      </a:pPr>
                      <a:r>
                        <a:rPr lang="en-US" sz="1600" b="1" i="0" u="none" strike="noStrike" noProof="0">
                          <a:solidFill>
                            <a:schemeClr val="accent6">
                              <a:lumMod val="10000"/>
                            </a:schemeClr>
                          </a:solidFill>
                          <a:effectLst/>
                          <a:latin typeface="Calibri"/>
                          <a:ea typeface="Calibri"/>
                          <a:cs typeface="Calibri"/>
                        </a:rPr>
                        <a:t>A volunteer is taking a stretch project</a:t>
                      </a: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Frequently steps into operational details</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Stays at the right altitude: asks for plans, milestones, and risks- not every step.</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370892396"/>
                  </a:ext>
                </a:extLst>
              </a:tr>
              <a:tr h="657120">
                <a:tc>
                  <a:txBody>
                    <a:bodyPr/>
                    <a:lstStyle/>
                    <a:p>
                      <a:pPr marL="0" lvl="0" indent="0" algn="l">
                        <a:lnSpc>
                          <a:spcPts val="1950"/>
                        </a:lnSpc>
                        <a:spcBef>
                          <a:spcPts val="0"/>
                        </a:spcBef>
                        <a:spcAft>
                          <a:spcPts val="0"/>
                        </a:spcAft>
                        <a:buNone/>
                      </a:pPr>
                      <a:r>
                        <a:rPr lang="en-US" sz="1600" b="1" i="0">
                          <a:solidFill>
                            <a:schemeClr val="accent6">
                              <a:lumMod val="10000"/>
                            </a:schemeClr>
                          </a:solidFill>
                          <a:effectLst/>
                          <a:latin typeface="Calibri"/>
                          <a:cs typeface="Calibri"/>
                        </a:rPr>
                        <a:t>A board member is ghosting</a:t>
                      </a:r>
                    </a:p>
                  </a:txBody>
                  <a:tcPr anchor="ctr">
                    <a:lnL w="9838">
                      <a:solidFill>
                        <a:srgbClr val="A3A3A3"/>
                      </a:solidFill>
                    </a:lnL>
                    <a:lnR w="9838">
                      <a:solidFill>
                        <a:srgbClr val="A3A3A3"/>
                      </a:solidFill>
                    </a:lnR>
                    <a:lnT w="9838">
                      <a:solidFill>
                        <a:srgbClr val="A3A3A3"/>
                      </a:solidFill>
                    </a:lnT>
                    <a:lnB w="9838">
                      <a:solidFill>
                        <a:srgbClr val="A3A3A3"/>
                      </a:solidFill>
                    </a:lnB>
                    <a:solidFill>
                      <a:schemeClr val="bg1"/>
                    </a:solidFill>
                  </a:tcPr>
                </a:tc>
                <a:tc>
                  <a:txBody>
                    <a:bodyPr/>
                    <a:lstStyle/>
                    <a:p>
                      <a:pPr marL="0" marR="0" indent="0" algn="l" defTabSz="457200" rtl="0" eaLnBrk="1" fontAlgn="base" latinLnBrk="0" hangingPunct="1">
                        <a:lnSpc>
                          <a:spcPts val="1950"/>
                        </a:lnSpc>
                        <a:spcBef>
                          <a:spcPts val="0"/>
                        </a:spcBef>
                        <a:spcAft>
                          <a:spcPts val="0"/>
                        </a:spcAft>
                        <a:buClrTx/>
                        <a:buSzTx/>
                        <a:buFontTx/>
                        <a:buNone/>
                        <a:tabLst/>
                        <a:defRPr/>
                      </a:pPr>
                      <a:r>
                        <a:rPr lang="en-US" sz="1600" b="0" i="0">
                          <a:solidFill>
                            <a:schemeClr val="accent6">
                              <a:lumMod val="10000"/>
                            </a:schemeClr>
                          </a:solidFill>
                          <a:effectLst/>
                          <a:latin typeface="Calibri" panose="020F0502020204030204" pitchFamily="34" charset="0"/>
                          <a:cs typeface="Calibri" panose="020F0502020204030204" pitchFamily="34" charset="0"/>
                        </a:rPr>
                        <a:t>Quietly takes work back or works around underperformers.</a:t>
                      </a:r>
                    </a:p>
                  </a:txBody>
                  <a:tcPr anchor="ctr">
                    <a:lnL w="9838"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a:solidFill>
                            <a:schemeClr val="accent6">
                              <a:lumMod val="10000"/>
                            </a:schemeClr>
                          </a:solidFill>
                          <a:latin typeface="Calibri"/>
                          <a:cs typeface="Calibri"/>
                        </a:rPr>
                        <a:t>Names the pattern and links it to impact on the board.</a:t>
                      </a:r>
                      <a:endParaRPr lang="en-US" sz="1600" b="0" i="0">
                        <a:solidFill>
                          <a:schemeClr val="accent6">
                            <a:lumMod val="10000"/>
                          </a:schemeClr>
                        </a:solidFill>
                        <a:effectLst/>
                        <a:latin typeface="Calibri"/>
                        <a:cs typeface="Calibri"/>
                      </a:endParaRP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663970106"/>
                  </a:ext>
                </a:extLst>
              </a:tr>
            </a:tbl>
          </a:graphicData>
        </a:graphic>
      </p:graphicFrame>
      <p:sp>
        <p:nvSpPr>
          <p:cNvPr id="6" name="Rectangle 1">
            <a:extLst>
              <a:ext uri="{FF2B5EF4-FFF2-40B4-BE49-F238E27FC236}">
                <a16:creationId xmlns:a16="http://schemas.microsoft.com/office/drawing/2014/main" id="{09742BCE-2EFE-8A63-7F0C-B06B33E279BE}"/>
              </a:ext>
            </a:extLst>
          </p:cNvPr>
          <p:cNvSpPr>
            <a:spLocks noChangeArrowheads="1"/>
          </p:cNvSpPr>
          <p:nvPr/>
        </p:nvSpPr>
        <p:spPr bwMode="auto">
          <a:xfrm>
            <a:off x="1796824" y="18285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15">
            <a:extLst>
              <a:ext uri="{FF2B5EF4-FFF2-40B4-BE49-F238E27FC236}">
                <a16:creationId xmlns:a16="http://schemas.microsoft.com/office/drawing/2014/main" id="{7B890FF6-49F8-8967-03A0-D50D019970DD}"/>
              </a:ext>
            </a:extLst>
          </p:cNvPr>
          <p:cNvSpPr txBox="1">
            <a:spLocks/>
          </p:cNvSpPr>
          <p:nvPr/>
        </p:nvSpPr>
        <p:spPr>
          <a:xfrm>
            <a:off x="616559" y="677627"/>
            <a:ext cx="10951464" cy="1325563"/>
          </a:xfrm>
          <a:prstGeom prst="rect">
            <a:avLst/>
          </a:prstGeom>
        </p:spPr>
        <p:txBody>
          <a:bodyPr lIns="91440" tIns="45720" rIns="91440" bIns="45720" anchor="t">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a:latin typeface="Roboto"/>
                <a:ea typeface="Roboto"/>
                <a:cs typeface="Roboto"/>
              </a:rPr>
              <a:t>Common Difficult Conversations</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DC0F80E9-6BB1-17A9-B5B6-B26139EC0683}"/>
              </a:ext>
            </a:extLst>
          </p:cNvPr>
          <p:cNvSpPr/>
          <p:nvPr/>
        </p:nvSpPr>
        <p:spPr>
          <a:xfrm>
            <a:off x="4199319" y="1594533"/>
            <a:ext cx="3803650" cy="45233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57BD40-3417-6DDD-15C7-351675A7BBEC}"/>
              </a:ext>
            </a:extLst>
          </p:cNvPr>
          <p:cNvSpPr/>
          <p:nvPr/>
        </p:nvSpPr>
        <p:spPr>
          <a:xfrm>
            <a:off x="8009899" y="1594532"/>
            <a:ext cx="3909483" cy="45233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2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2FCA9-7C07-DE6D-0941-7113190FBEB2}"/>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E93E0797-BEFC-C824-4CDE-62C6FAD0ADD3}"/>
              </a:ext>
            </a:extLst>
          </p:cNvPr>
          <p:cNvSpPr txBox="1">
            <a:spLocks/>
          </p:cNvSpPr>
          <p:nvPr/>
        </p:nvSpPr>
        <p:spPr>
          <a:xfrm>
            <a:off x="623977" y="264483"/>
            <a:ext cx="10951464" cy="1325563"/>
          </a:xfrm>
          <a:prstGeom prst="rect">
            <a:avLst/>
          </a:prstGeom>
        </p:spPr>
        <p:txBody>
          <a:bodyPr lIns="91440" tIns="45720" rIns="91440" bIns="45720" anchor="t">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endParaRPr lang="en-US" sz="5400"/>
          </a:p>
        </p:txBody>
      </p:sp>
      <p:graphicFrame>
        <p:nvGraphicFramePr>
          <p:cNvPr id="3" name="Table 2">
            <a:extLst>
              <a:ext uri="{FF2B5EF4-FFF2-40B4-BE49-F238E27FC236}">
                <a16:creationId xmlns:a16="http://schemas.microsoft.com/office/drawing/2014/main" id="{15FB8EF9-2E2C-A16B-B274-6C57248B70ED}"/>
              </a:ext>
            </a:extLst>
          </p:cNvPr>
          <p:cNvGraphicFramePr>
            <a:graphicFrameLocks noGrp="1"/>
          </p:cNvGraphicFramePr>
          <p:nvPr>
            <p:extLst>
              <p:ext uri="{D42A27DB-BD31-4B8C-83A1-F6EECF244321}">
                <p14:modId xmlns:p14="http://schemas.microsoft.com/office/powerpoint/2010/main" val="2610767997"/>
              </p:ext>
            </p:extLst>
          </p:nvPr>
        </p:nvGraphicFramePr>
        <p:xfrm>
          <a:off x="837898" y="2749464"/>
          <a:ext cx="9557278" cy="3215813"/>
        </p:xfrm>
        <a:graphic>
          <a:graphicData uri="http://schemas.openxmlformats.org/drawingml/2006/table">
            <a:tbl>
              <a:tblPr/>
              <a:tblGrid>
                <a:gridCol w="1940471">
                  <a:extLst>
                    <a:ext uri="{9D8B030D-6E8A-4147-A177-3AD203B41FA5}">
                      <a16:colId xmlns:a16="http://schemas.microsoft.com/office/drawing/2014/main" val="2824176271"/>
                    </a:ext>
                  </a:extLst>
                </a:gridCol>
                <a:gridCol w="7616807">
                  <a:extLst>
                    <a:ext uri="{9D8B030D-6E8A-4147-A177-3AD203B41FA5}">
                      <a16:colId xmlns:a16="http://schemas.microsoft.com/office/drawing/2014/main" val="1218990021"/>
                    </a:ext>
                  </a:extLst>
                </a:gridCol>
              </a:tblGrid>
              <a:tr h="441818">
                <a:tc>
                  <a:txBody>
                    <a:bodyPr/>
                    <a:lstStyle/>
                    <a:p>
                      <a:pPr algn="ctr" fontAlgn="base">
                        <a:lnSpc>
                          <a:spcPts val="2850"/>
                        </a:lnSpc>
                        <a:buNone/>
                      </a:pPr>
                      <a:r>
                        <a:rPr lang="en-US" sz="1600" b="1" i="0">
                          <a:solidFill>
                            <a:schemeClr val="accent6">
                              <a:lumMod val="10000"/>
                            </a:schemeClr>
                          </a:solidFill>
                          <a:effectLst/>
                          <a:latin typeface="Arial" panose="020B0604020202020204" pitchFamily="34" charset="0"/>
                        </a:rPr>
                        <a:t>Filters Examples</a:t>
                      </a:r>
                      <a:endParaRPr lang="en-US" sz="1200" b="0" i="0">
                        <a:solidFill>
                          <a:schemeClr val="accent6">
                            <a:lumMod val="10000"/>
                          </a:schemeClr>
                        </a:solidFill>
                        <a:effectLst/>
                      </a:endParaRPr>
                    </a:p>
                  </a:txBody>
                  <a:tcP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ctr" fontAlgn="base">
                        <a:lnSpc>
                          <a:spcPts val="2850"/>
                        </a:lnSpc>
                        <a:buNone/>
                      </a:pPr>
                      <a:r>
                        <a:rPr lang="en-US" sz="2400" b="1" i="0">
                          <a:solidFill>
                            <a:srgbClr val="FFFFFF"/>
                          </a:solidFill>
                          <a:effectLst/>
                          <a:latin typeface="Arial" panose="020B0604020202020204" pitchFamily="34" charset="0"/>
                        </a:rPr>
                        <a:t>LEADING </a:t>
                      </a:r>
                      <a:r>
                        <a:rPr lang="en-US" sz="2400" b="0" i="0">
                          <a:solidFill>
                            <a:srgbClr val="000000"/>
                          </a:solidFill>
                          <a:effectLst/>
                          <a:latin typeface="Arial" panose="020B0604020202020204" pitchFamily="34" charset="0"/>
                        </a:rPr>
                        <a:t>​</a:t>
                      </a:r>
                      <a:endParaRPr lang="en-US" b="0" i="0">
                        <a:solidFill>
                          <a:srgbClr val="000000"/>
                        </a:solidFill>
                        <a:effectLst/>
                      </a:endParaRPr>
                    </a:p>
                  </a:txBody>
                  <a:tcP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758653520"/>
                  </a:ext>
                </a:extLst>
              </a:tr>
              <a:tr h="503313">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Mission Alignment</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“Does this clearly serve our members and advance </a:t>
                      </a:r>
                      <a:r>
                        <a:rPr lang="en-US" sz="1600" b="1" i="0">
                          <a:solidFill>
                            <a:schemeClr val="accent6">
                              <a:lumMod val="10000"/>
                            </a:schemeClr>
                          </a:solidFill>
                          <a:effectLst/>
                          <a:latin typeface="Calibri"/>
                          <a:cs typeface="Calibri"/>
                        </a:rPr>
                        <a:t>our mission</a:t>
                      </a:r>
                      <a:r>
                        <a:rPr lang="en-US" sz="1600" b="0" i="0">
                          <a:solidFill>
                            <a:schemeClr val="accent6">
                              <a:lumMod val="10000"/>
                            </a:schemeClr>
                          </a:solidFill>
                          <a:effectLst/>
                          <a:latin typeface="Calibri"/>
                          <a:cs typeface="Calibri"/>
                        </a:rPr>
                        <a:t>?”</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26452570"/>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Long-Term Impact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“Will this matter in 2–3 years?”</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116461415"/>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Resourcing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“Is this the best use of our limited volunteer capacity?”</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468164845"/>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CARE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panose="020F0502020204030204" pitchFamily="34" charset="0"/>
                          <a:cs typeface="Calibri" panose="020F0502020204030204" pitchFamily="34" charset="0"/>
                        </a:rPr>
                        <a:t>“Does this align with ATDs expectations of our chapter? (CARE)</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370892396"/>
                  </a:ext>
                </a:extLst>
              </a:tr>
              <a:tr h="518336">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Communication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marL="0" marR="0" indent="0" algn="l" defTabSz="457200" rtl="0" eaLnBrk="1" fontAlgn="base" latinLnBrk="0" hangingPunct="1">
                        <a:lnSpc>
                          <a:spcPts val="1950"/>
                        </a:lnSpc>
                        <a:spcBef>
                          <a:spcPts val="0"/>
                        </a:spcBef>
                        <a:spcAft>
                          <a:spcPts val="0"/>
                        </a:spcAft>
                        <a:buClrTx/>
                        <a:buSzTx/>
                        <a:buFontTx/>
                        <a:buNone/>
                        <a:tabLst/>
                        <a:defRPr/>
                      </a:pPr>
                      <a:r>
                        <a:rPr lang="en-US" sz="1600" b="0" i="0">
                          <a:solidFill>
                            <a:schemeClr val="accent6">
                              <a:lumMod val="10000"/>
                            </a:schemeClr>
                          </a:solidFill>
                          <a:effectLst/>
                          <a:latin typeface="Calibri" panose="020F0502020204030204" pitchFamily="34" charset="0"/>
                          <a:cs typeface="Calibri" panose="020F0502020204030204" pitchFamily="34" charset="0"/>
                        </a:rPr>
                        <a:t>“Does this decision have a clearly articulated ‘why’?”</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68808782"/>
                  </a:ext>
                </a:extLst>
              </a:tr>
            </a:tbl>
          </a:graphicData>
        </a:graphic>
      </p:graphicFrame>
      <p:sp>
        <p:nvSpPr>
          <p:cNvPr id="2" name="Title 15">
            <a:extLst>
              <a:ext uri="{FF2B5EF4-FFF2-40B4-BE49-F238E27FC236}">
                <a16:creationId xmlns:a16="http://schemas.microsoft.com/office/drawing/2014/main" id="{A6C78E55-3BBA-F2FC-B408-10F921E58665}"/>
              </a:ext>
            </a:extLst>
          </p:cNvPr>
          <p:cNvSpPr txBox="1">
            <a:spLocks/>
          </p:cNvSpPr>
          <p:nvPr/>
        </p:nvSpPr>
        <p:spPr>
          <a:xfrm>
            <a:off x="384629" y="411941"/>
            <a:ext cx="10951464" cy="1325563"/>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a:latin typeface="Roboto" panose="02000000000000000000" pitchFamily="2" charset="0"/>
                <a:ea typeface="Roboto" panose="02000000000000000000" pitchFamily="2" charset="0"/>
                <a:cs typeface="Roboto" panose="02000000000000000000" pitchFamily="2" charset="0"/>
              </a:rPr>
              <a:t>Strategic Filters</a:t>
            </a:r>
          </a:p>
        </p:txBody>
      </p:sp>
      <p:pic>
        <p:nvPicPr>
          <p:cNvPr id="7" name="Picture 6">
            <a:extLst>
              <a:ext uri="{FF2B5EF4-FFF2-40B4-BE49-F238E27FC236}">
                <a16:creationId xmlns:a16="http://schemas.microsoft.com/office/drawing/2014/main" id="{46843EC1-FF3C-50DA-962F-355E69AF10ED}"/>
              </a:ext>
            </a:extLst>
          </p:cNvPr>
          <p:cNvPicPr>
            <a:picLocks noChangeAspect="1"/>
          </p:cNvPicPr>
          <p:nvPr/>
        </p:nvPicPr>
        <p:blipFill>
          <a:blip r:embed="rId3"/>
          <a:srcRect l="4532" r="4532"/>
          <a:stretch/>
        </p:blipFill>
        <p:spPr>
          <a:xfrm flipH="1">
            <a:off x="8368354" y="1738102"/>
            <a:ext cx="3439016" cy="4506674"/>
          </a:xfrm>
          <a:prstGeom prst="rect">
            <a:avLst/>
          </a:prstGeom>
        </p:spPr>
      </p:pic>
      <p:sp>
        <p:nvSpPr>
          <p:cNvPr id="8" name="TextBox 7">
            <a:extLst>
              <a:ext uri="{FF2B5EF4-FFF2-40B4-BE49-F238E27FC236}">
                <a16:creationId xmlns:a16="http://schemas.microsoft.com/office/drawing/2014/main" id="{4C98C017-AAD0-C7F3-3859-DEFA36204EBA}"/>
              </a:ext>
            </a:extLst>
          </p:cNvPr>
          <p:cNvSpPr txBox="1"/>
          <p:nvPr/>
        </p:nvSpPr>
        <p:spPr>
          <a:xfrm>
            <a:off x="2641448" y="1280127"/>
            <a:ext cx="6434651" cy="923330"/>
          </a:xfrm>
          <a:prstGeom prst="rect">
            <a:avLst/>
          </a:prstGeom>
          <a:noFill/>
        </p:spPr>
        <p:txBody>
          <a:bodyPr wrap="square" lIns="91440" tIns="45720" rIns="91440" bIns="45720" rtlCol="0" anchor="t">
            <a:spAutoFit/>
          </a:bodyPr>
          <a:lstStyle/>
          <a:p>
            <a:pPr algn="ctr"/>
            <a:r>
              <a:rPr lang="en-US" i="1"/>
              <a:t>A tool to eliminate justifications that are linked to emotion and to prioritize justifications that are  linked to chapter, strategy, goals, and mission. </a:t>
            </a:r>
            <a:endParaRPr lang="en-US">
              <a:ea typeface="Calibri"/>
              <a:cs typeface="Calibri"/>
            </a:endParaRPr>
          </a:p>
        </p:txBody>
      </p:sp>
    </p:spTree>
    <p:extLst>
      <p:ext uri="{BB962C8B-B14F-4D97-AF65-F5344CB8AC3E}">
        <p14:creationId xmlns:p14="http://schemas.microsoft.com/office/powerpoint/2010/main" val="2331768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50EF-ECBC-885B-7F39-9FF58AA19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59E25-B880-5B87-BF28-26495989046E}"/>
              </a:ext>
            </a:extLst>
          </p:cNvPr>
          <p:cNvSpPr>
            <a:spLocks noGrp="1"/>
          </p:cNvSpPr>
          <p:nvPr>
            <p:ph type="title"/>
          </p:nvPr>
        </p:nvSpPr>
        <p:spPr>
          <a:xfrm>
            <a:off x="365998" y="1883243"/>
            <a:ext cx="4847116" cy="4190753"/>
          </a:xfrm>
        </p:spPr>
        <p:txBody>
          <a:bodyPr/>
          <a:lstStyle/>
          <a:p>
            <a:pPr algn="l">
              <a:lnSpc>
                <a:spcPct val="110000"/>
              </a:lnSpc>
            </a:pPr>
            <a:r>
              <a:rPr lang="en-US" sz="2400">
                <a:solidFill>
                  <a:schemeClr val="tx1"/>
                </a:solidFill>
                <a:latin typeface="Roboto"/>
                <a:ea typeface="Roboto"/>
                <a:cs typeface="Roboto"/>
              </a:rPr>
              <a:t>In Triads take turns,  </a:t>
            </a:r>
            <a:br>
              <a:rPr lang="en-US" sz="3200"/>
            </a:br>
            <a:br>
              <a:rPr lang="en-US" sz="2800"/>
            </a:br>
            <a:r>
              <a:rPr lang="en-US" sz="2000">
                <a:solidFill>
                  <a:schemeClr val="tx1"/>
                </a:solidFill>
                <a:latin typeface="Roboto"/>
                <a:ea typeface="Roboto"/>
                <a:cs typeface="Roboto"/>
              </a:rPr>
              <a:t>1.  </a:t>
            </a:r>
            <a:r>
              <a:rPr lang="en-US" sz="2000" b="1">
                <a:solidFill>
                  <a:schemeClr val="tx1"/>
                </a:solidFill>
                <a:latin typeface="Roboto"/>
                <a:ea typeface="Roboto"/>
                <a:cs typeface="Roboto"/>
              </a:rPr>
              <a:t>Hot Seat Leader </a:t>
            </a:r>
            <a:r>
              <a:rPr lang="en-US" sz="2000">
                <a:solidFill>
                  <a:schemeClr val="tx1"/>
                </a:solidFill>
                <a:latin typeface="Roboto"/>
                <a:ea typeface="Roboto"/>
                <a:cs typeface="Roboto"/>
              </a:rPr>
              <a:t>briefly describes an upcoming difficult conversation and current “doing plan” that they might typically take </a:t>
            </a:r>
            <a:br>
              <a:rPr lang="en-US" sz="2000"/>
            </a:br>
            <a:br>
              <a:rPr lang="en-US" sz="2000"/>
            </a:br>
            <a:r>
              <a:rPr lang="en-US" sz="2000">
                <a:solidFill>
                  <a:schemeClr val="tx1"/>
                </a:solidFill>
                <a:latin typeface="Roboto"/>
                <a:ea typeface="Roboto"/>
                <a:cs typeface="Roboto"/>
              </a:rPr>
              <a:t>2</a:t>
            </a:r>
            <a:r>
              <a:rPr lang="en-US" sz="2000" b="1">
                <a:solidFill>
                  <a:schemeClr val="tx1"/>
                </a:solidFill>
                <a:latin typeface="Roboto"/>
                <a:ea typeface="Roboto"/>
                <a:cs typeface="Roboto"/>
              </a:rPr>
              <a:t>. Two peers </a:t>
            </a:r>
            <a:r>
              <a:rPr lang="en-US" sz="2000">
                <a:solidFill>
                  <a:schemeClr val="tx1"/>
                </a:solidFill>
                <a:latin typeface="Roboto"/>
                <a:ea typeface="Roboto"/>
                <a:cs typeface="Roboto"/>
              </a:rPr>
              <a:t>ask only strategic </a:t>
            </a:r>
            <a:br>
              <a:rPr lang="en-US" sz="2000"/>
            </a:br>
            <a:r>
              <a:rPr lang="en-US" sz="2000">
                <a:solidFill>
                  <a:schemeClr val="tx1"/>
                </a:solidFill>
                <a:latin typeface="Roboto"/>
                <a:ea typeface="Roboto"/>
                <a:cs typeface="Roboto"/>
              </a:rPr>
              <a:t>filter-based questions</a:t>
            </a:r>
            <a:br>
              <a:rPr lang="en-US" sz="2000"/>
            </a:br>
            <a:br>
              <a:rPr lang="en-US" sz="2000"/>
            </a:br>
            <a:r>
              <a:rPr lang="en-US" sz="2000">
                <a:solidFill>
                  <a:schemeClr val="tx1"/>
                </a:solidFill>
                <a:latin typeface="Roboto"/>
                <a:ea typeface="Roboto"/>
                <a:cs typeface="Roboto"/>
              </a:rPr>
              <a:t>3. </a:t>
            </a:r>
            <a:r>
              <a:rPr lang="en-US" sz="2000" b="1">
                <a:solidFill>
                  <a:schemeClr val="tx1"/>
                </a:solidFill>
                <a:latin typeface="Roboto"/>
                <a:ea typeface="Roboto"/>
                <a:cs typeface="Roboto"/>
              </a:rPr>
              <a:t>Hot Seat Leader </a:t>
            </a:r>
            <a:r>
              <a:rPr lang="en-US" sz="2000">
                <a:solidFill>
                  <a:schemeClr val="tx1"/>
                </a:solidFill>
                <a:latin typeface="Roboto"/>
                <a:ea typeface="Roboto"/>
                <a:cs typeface="Roboto"/>
              </a:rPr>
              <a:t>make a strategic shift offering a new “leading plan” that they can implement that aligns with chapter goals</a:t>
            </a:r>
            <a:br>
              <a:rPr lang="en-US" sz="2000"/>
            </a:br>
            <a:endParaRPr lang="en-US" sz="2400" b="1"/>
          </a:p>
        </p:txBody>
      </p:sp>
      <p:pic>
        <p:nvPicPr>
          <p:cNvPr id="4" name="Graphic 3" descr="Chat bubble with solid fill">
            <a:extLst>
              <a:ext uri="{FF2B5EF4-FFF2-40B4-BE49-F238E27FC236}">
                <a16:creationId xmlns:a16="http://schemas.microsoft.com/office/drawing/2014/main" id="{6F80FCFD-ED4B-9EAD-3CCA-A81B17D13D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6023" y="3398328"/>
            <a:ext cx="2349768" cy="2349768"/>
          </a:xfrm>
          <a:prstGeom prst="rect">
            <a:avLst/>
          </a:prstGeom>
        </p:spPr>
      </p:pic>
      <p:pic>
        <p:nvPicPr>
          <p:cNvPr id="5" name="Graphic 4" descr="Chat with solid fill">
            <a:extLst>
              <a:ext uri="{FF2B5EF4-FFF2-40B4-BE49-F238E27FC236}">
                <a16:creationId xmlns:a16="http://schemas.microsoft.com/office/drawing/2014/main" id="{4A7BA158-5A41-130E-089B-9F0252E870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1135" y="73114"/>
            <a:ext cx="4847116" cy="4847116"/>
          </a:xfrm>
          <a:prstGeom prst="rect">
            <a:avLst/>
          </a:prstGeom>
        </p:spPr>
      </p:pic>
      <p:sp>
        <p:nvSpPr>
          <p:cNvPr id="3" name="Title 1">
            <a:extLst>
              <a:ext uri="{FF2B5EF4-FFF2-40B4-BE49-F238E27FC236}">
                <a16:creationId xmlns:a16="http://schemas.microsoft.com/office/drawing/2014/main" id="{1FFF1F2A-312B-94C0-0D65-D856EA9F6A31}"/>
              </a:ext>
            </a:extLst>
          </p:cNvPr>
          <p:cNvSpPr txBox="1">
            <a:spLocks/>
          </p:cNvSpPr>
          <p:nvPr/>
        </p:nvSpPr>
        <p:spPr>
          <a:xfrm>
            <a:off x="8343551" y="4369493"/>
            <a:ext cx="5019981" cy="41907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7200" kern="12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algn="l">
              <a:lnSpc>
                <a:spcPct val="110000"/>
              </a:lnSpc>
            </a:pPr>
            <a:r>
              <a:rPr lang="en-US" sz="4400"/>
              <a:t>Let’s Try it On </a:t>
            </a:r>
            <a:br>
              <a:rPr lang="en-US" sz="4400"/>
            </a:br>
            <a:endParaRPr lang="en-US" sz="2400" b="1"/>
          </a:p>
        </p:txBody>
      </p:sp>
    </p:spTree>
    <p:extLst>
      <p:ext uri="{BB962C8B-B14F-4D97-AF65-F5344CB8AC3E}">
        <p14:creationId xmlns:p14="http://schemas.microsoft.com/office/powerpoint/2010/main" val="2829932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88E3-CE60-354D-DA51-EAF231B5001F}"/>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id="{812279F5-50D4-BC2F-9DA6-42FD50157A3B}"/>
              </a:ext>
            </a:extLst>
          </p:cNvPr>
          <p:cNvSpPr txBox="1">
            <a:spLocks/>
          </p:cNvSpPr>
          <p:nvPr/>
        </p:nvSpPr>
        <p:spPr>
          <a:xfrm>
            <a:off x="623977" y="264483"/>
            <a:ext cx="10951464" cy="1325563"/>
          </a:xfrm>
          <a:prstGeom prst="rect">
            <a:avLst/>
          </a:prstGeom>
        </p:spPr>
        <p:txBody>
          <a:bodyPr lIns="91440" tIns="45720" rIns="91440" bIns="45720" anchor="t">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endParaRPr lang="en-US" sz="5400"/>
          </a:p>
        </p:txBody>
      </p:sp>
      <p:graphicFrame>
        <p:nvGraphicFramePr>
          <p:cNvPr id="3" name="Table 2">
            <a:extLst>
              <a:ext uri="{FF2B5EF4-FFF2-40B4-BE49-F238E27FC236}">
                <a16:creationId xmlns:a16="http://schemas.microsoft.com/office/drawing/2014/main" id="{87BCEE49-75C6-1048-9E00-31FAFBB1FB22}"/>
              </a:ext>
            </a:extLst>
          </p:cNvPr>
          <p:cNvGraphicFramePr>
            <a:graphicFrameLocks noGrp="1"/>
          </p:cNvGraphicFramePr>
          <p:nvPr>
            <p:extLst>
              <p:ext uri="{D42A27DB-BD31-4B8C-83A1-F6EECF244321}">
                <p14:modId xmlns:p14="http://schemas.microsoft.com/office/powerpoint/2010/main" val="3819785232"/>
              </p:ext>
            </p:extLst>
          </p:nvPr>
        </p:nvGraphicFramePr>
        <p:xfrm>
          <a:off x="903409" y="2356041"/>
          <a:ext cx="9557278" cy="3215813"/>
        </p:xfrm>
        <a:graphic>
          <a:graphicData uri="http://schemas.openxmlformats.org/drawingml/2006/table">
            <a:tbl>
              <a:tblPr/>
              <a:tblGrid>
                <a:gridCol w="1940471">
                  <a:extLst>
                    <a:ext uri="{9D8B030D-6E8A-4147-A177-3AD203B41FA5}">
                      <a16:colId xmlns:a16="http://schemas.microsoft.com/office/drawing/2014/main" val="2824176271"/>
                    </a:ext>
                  </a:extLst>
                </a:gridCol>
                <a:gridCol w="7616807">
                  <a:extLst>
                    <a:ext uri="{9D8B030D-6E8A-4147-A177-3AD203B41FA5}">
                      <a16:colId xmlns:a16="http://schemas.microsoft.com/office/drawing/2014/main" val="1218990021"/>
                    </a:ext>
                  </a:extLst>
                </a:gridCol>
              </a:tblGrid>
              <a:tr h="441818">
                <a:tc>
                  <a:txBody>
                    <a:bodyPr/>
                    <a:lstStyle/>
                    <a:p>
                      <a:pPr algn="ctr" fontAlgn="base">
                        <a:lnSpc>
                          <a:spcPts val="2850"/>
                        </a:lnSpc>
                        <a:buNone/>
                      </a:pPr>
                      <a:r>
                        <a:rPr lang="en-US" sz="1600" b="1" i="0">
                          <a:solidFill>
                            <a:schemeClr val="accent6">
                              <a:lumMod val="10000"/>
                            </a:schemeClr>
                          </a:solidFill>
                          <a:effectLst/>
                          <a:latin typeface="Arial" panose="020B0604020202020204" pitchFamily="34" charset="0"/>
                        </a:rPr>
                        <a:t>Filters</a:t>
                      </a:r>
                      <a:endParaRPr lang="en-US" sz="1200" b="0" i="0">
                        <a:solidFill>
                          <a:schemeClr val="accent6">
                            <a:lumMod val="10000"/>
                          </a:schemeClr>
                        </a:solidFill>
                        <a:effectLst/>
                      </a:endParaRPr>
                    </a:p>
                  </a:txBody>
                  <a:tcP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ctr" fontAlgn="base">
                        <a:lnSpc>
                          <a:spcPts val="2850"/>
                        </a:lnSpc>
                        <a:buNone/>
                      </a:pPr>
                      <a:r>
                        <a:rPr lang="en-US" sz="2400" b="1" i="0">
                          <a:solidFill>
                            <a:srgbClr val="FFFFFF"/>
                          </a:solidFill>
                          <a:effectLst/>
                          <a:latin typeface="Arial" panose="020B0604020202020204" pitchFamily="34" charset="0"/>
                        </a:rPr>
                        <a:t>LEADING </a:t>
                      </a:r>
                      <a:r>
                        <a:rPr lang="en-US" sz="2400" b="0" i="0">
                          <a:solidFill>
                            <a:srgbClr val="000000"/>
                          </a:solidFill>
                          <a:effectLst/>
                          <a:latin typeface="Arial" panose="020B0604020202020204" pitchFamily="34" charset="0"/>
                        </a:rPr>
                        <a:t>​</a:t>
                      </a:r>
                      <a:endParaRPr lang="en-US" b="0" i="0">
                        <a:solidFill>
                          <a:srgbClr val="000000"/>
                        </a:solidFill>
                        <a:effectLst/>
                      </a:endParaRPr>
                    </a:p>
                  </a:txBody>
                  <a:tcP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758653520"/>
                  </a:ext>
                </a:extLst>
              </a:tr>
              <a:tr h="503313">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Mission Alignment</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600">
                          <a:solidFill>
                            <a:schemeClr val="accent6">
                              <a:lumMod val="10000"/>
                            </a:schemeClr>
                          </a:solidFill>
                        </a:rPr>
                        <a:t>“Where’s does the disconnection to the mission ?”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26452570"/>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Long-Term Impact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600">
                          <a:solidFill>
                            <a:schemeClr val="accent6">
                              <a:lumMod val="10000"/>
                            </a:schemeClr>
                          </a:solidFill>
                        </a:rPr>
                        <a:t>“if this convo doesn’t happen, how might this look in 3 years?”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116461415"/>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Resourcing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“How is this impacting our volunteer capacity?”</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468164845"/>
                  </a:ext>
                </a:extLst>
              </a:tr>
              <a:tr h="582798">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CARE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algn="l" fontAlgn="base">
                        <a:lnSpc>
                          <a:spcPts val="1950"/>
                        </a:lnSpc>
                        <a:buNone/>
                      </a:pPr>
                      <a:r>
                        <a:rPr lang="en-US" sz="1600" b="0" i="0">
                          <a:solidFill>
                            <a:schemeClr val="accent6">
                              <a:lumMod val="10000"/>
                            </a:schemeClr>
                          </a:solidFill>
                          <a:effectLst/>
                          <a:latin typeface="Calibri"/>
                          <a:cs typeface="Calibri"/>
                        </a:rPr>
                        <a:t>“Will </a:t>
                      </a:r>
                      <a:r>
                        <a:rPr lang="en-US" sz="1600" b="0" i="0" err="1">
                          <a:solidFill>
                            <a:schemeClr val="accent6">
                              <a:lumMod val="10000"/>
                            </a:schemeClr>
                          </a:solidFill>
                          <a:effectLst/>
                          <a:latin typeface="Calibri"/>
                          <a:cs typeface="Calibri"/>
                        </a:rPr>
                        <a:t>th</a:t>
                      </a:r>
                      <a:r>
                        <a:rPr lang="en-US" sz="1600" b="0" i="0">
                          <a:solidFill>
                            <a:schemeClr val="accent6">
                              <a:lumMod val="10000"/>
                            </a:schemeClr>
                          </a:solidFill>
                          <a:effectLst/>
                          <a:latin typeface="Calibri"/>
                          <a:cs typeface="Calibri"/>
                        </a:rPr>
                        <a:t>is prevent the chapter from get CARE PLUS?”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370892396"/>
                  </a:ext>
                </a:extLst>
              </a:tr>
              <a:tr h="518336">
                <a:tc>
                  <a:txBody>
                    <a:bodyPr/>
                    <a:lstStyle/>
                    <a:p>
                      <a:pPr algn="l" fontAlgn="base">
                        <a:lnSpc>
                          <a:spcPts val="1950"/>
                        </a:lnSpc>
                        <a:buNone/>
                      </a:pPr>
                      <a:r>
                        <a:rPr lang="en-US" sz="1600" b="1" i="0">
                          <a:solidFill>
                            <a:schemeClr val="accent6">
                              <a:lumMod val="10000"/>
                            </a:schemeClr>
                          </a:solidFill>
                          <a:effectLst/>
                          <a:latin typeface="Calibri" panose="020F0502020204030204" pitchFamily="34" charset="0"/>
                          <a:cs typeface="Calibri" panose="020F0502020204030204" pitchFamily="34" charset="0"/>
                        </a:rPr>
                        <a:t>Communication </a:t>
                      </a: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tc>
                  <a:txBody>
                    <a:bodyPr/>
                    <a:lstStyle/>
                    <a:p>
                      <a:pPr marL="0" marR="0" indent="0" algn="l" defTabSz="457200" rtl="0" eaLnBrk="1" fontAlgn="base" latinLnBrk="0" hangingPunct="1">
                        <a:lnSpc>
                          <a:spcPts val="1950"/>
                        </a:lnSpc>
                        <a:spcBef>
                          <a:spcPts val="0"/>
                        </a:spcBef>
                        <a:spcAft>
                          <a:spcPts val="0"/>
                        </a:spcAft>
                        <a:buClrTx/>
                        <a:buSzTx/>
                        <a:buFontTx/>
                        <a:buNone/>
                        <a:tabLst/>
                        <a:defRPr/>
                      </a:pPr>
                      <a:r>
                        <a:rPr lang="en-US" sz="1600">
                          <a:solidFill>
                            <a:schemeClr val="accent6">
                              <a:lumMod val="10000"/>
                            </a:schemeClr>
                          </a:solidFill>
                        </a:rPr>
                        <a:t>“How will this decision land in the current board/chapter environment?”</a:t>
                      </a:r>
                      <a:endParaRPr lang="en-US" sz="1600" b="0" i="0">
                        <a:solidFill>
                          <a:schemeClr val="accent6">
                            <a:lumMod val="10000"/>
                          </a:schemeClr>
                        </a:solidFill>
                        <a:effectLst/>
                        <a:latin typeface="Calibri" panose="020F0502020204030204" pitchFamily="34" charset="0"/>
                        <a:cs typeface="Calibri" panose="020F0502020204030204" pitchFamily="34" charset="0"/>
                      </a:endParaRPr>
                    </a:p>
                  </a:txBody>
                  <a:tcPr anchor="ctr">
                    <a:lnL w="9839" cap="flat" cmpd="sng" algn="ctr">
                      <a:solidFill>
                        <a:srgbClr val="A3A3A3"/>
                      </a:solidFill>
                      <a:prstDash val="solid"/>
                      <a:round/>
                      <a:headEnd type="none" w="med" len="med"/>
                      <a:tailEnd type="none" w="med" len="med"/>
                    </a:lnL>
                    <a:lnR w="9839" cap="flat" cmpd="sng" algn="ctr">
                      <a:solidFill>
                        <a:srgbClr val="A3A3A3"/>
                      </a:solidFill>
                      <a:prstDash val="solid"/>
                      <a:round/>
                      <a:headEnd type="none" w="med" len="med"/>
                      <a:tailEnd type="none" w="med" len="med"/>
                    </a:lnR>
                    <a:lnT w="9839" cap="flat" cmpd="sng" algn="ctr">
                      <a:solidFill>
                        <a:srgbClr val="A3A3A3"/>
                      </a:solidFill>
                      <a:prstDash val="solid"/>
                      <a:round/>
                      <a:headEnd type="none" w="med" len="med"/>
                      <a:tailEnd type="none" w="med" len="med"/>
                    </a:lnT>
                    <a:lnB w="9839"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68808782"/>
                  </a:ext>
                </a:extLst>
              </a:tr>
            </a:tbl>
          </a:graphicData>
        </a:graphic>
      </p:graphicFrame>
      <p:sp>
        <p:nvSpPr>
          <p:cNvPr id="2" name="Title 15">
            <a:extLst>
              <a:ext uri="{FF2B5EF4-FFF2-40B4-BE49-F238E27FC236}">
                <a16:creationId xmlns:a16="http://schemas.microsoft.com/office/drawing/2014/main" id="{93768333-C04B-4C63-3D20-9EE17C8820E7}"/>
              </a:ext>
            </a:extLst>
          </p:cNvPr>
          <p:cNvSpPr txBox="1">
            <a:spLocks/>
          </p:cNvSpPr>
          <p:nvPr/>
        </p:nvSpPr>
        <p:spPr>
          <a:xfrm>
            <a:off x="623977" y="687686"/>
            <a:ext cx="10951464" cy="1325563"/>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a:latin typeface="Roboto" panose="02000000000000000000" pitchFamily="2" charset="0"/>
                <a:ea typeface="Roboto" panose="02000000000000000000" pitchFamily="2" charset="0"/>
                <a:cs typeface="Roboto" panose="02000000000000000000" pitchFamily="2" charset="0"/>
              </a:rPr>
              <a:t>Strategic Question Examples</a:t>
            </a:r>
          </a:p>
        </p:txBody>
      </p:sp>
      <p:pic>
        <p:nvPicPr>
          <p:cNvPr id="7" name="Picture 6">
            <a:extLst>
              <a:ext uri="{FF2B5EF4-FFF2-40B4-BE49-F238E27FC236}">
                <a16:creationId xmlns:a16="http://schemas.microsoft.com/office/drawing/2014/main" id="{31F38706-564B-3098-FE30-926CD4A7CA8F}"/>
              </a:ext>
            </a:extLst>
          </p:cNvPr>
          <p:cNvPicPr>
            <a:picLocks noChangeAspect="1"/>
          </p:cNvPicPr>
          <p:nvPr/>
        </p:nvPicPr>
        <p:blipFill>
          <a:blip r:embed="rId3"/>
          <a:srcRect l="4532" r="4532"/>
          <a:stretch/>
        </p:blipFill>
        <p:spPr>
          <a:xfrm flipH="1">
            <a:off x="8438694" y="1276005"/>
            <a:ext cx="3439016" cy="4506674"/>
          </a:xfrm>
          <a:prstGeom prst="rect">
            <a:avLst/>
          </a:prstGeom>
        </p:spPr>
      </p:pic>
    </p:spTree>
    <p:extLst>
      <p:ext uri="{BB962C8B-B14F-4D97-AF65-F5344CB8AC3E}">
        <p14:creationId xmlns:p14="http://schemas.microsoft.com/office/powerpoint/2010/main" val="36737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E38E-FAF0-4046-B38F-2ECF0C4270C5}"/>
            </a:ext>
          </a:extLst>
        </p:cNvPr>
        <p:cNvGrpSpPr/>
        <p:nvPr/>
      </p:nvGrpSpPr>
      <p:grpSpPr>
        <a:xfrm>
          <a:off x="0" y="0"/>
          <a:ext cx="0" cy="0"/>
          <a:chOff x="0" y="0"/>
          <a:chExt cx="0" cy="0"/>
        </a:xfrm>
      </p:grpSpPr>
      <p:sp>
        <p:nvSpPr>
          <p:cNvPr id="27" name="Title 15">
            <a:extLst>
              <a:ext uri="{FF2B5EF4-FFF2-40B4-BE49-F238E27FC236}">
                <a16:creationId xmlns:a16="http://schemas.microsoft.com/office/drawing/2014/main" id="{45086B9F-BF98-0E88-E414-D535FA35A975}"/>
              </a:ext>
            </a:extLst>
          </p:cNvPr>
          <p:cNvSpPr>
            <a:spLocks noGrp="1"/>
          </p:cNvSpPr>
          <p:nvPr>
            <p:ph type="title"/>
          </p:nvPr>
        </p:nvSpPr>
        <p:spPr>
          <a:xfrm>
            <a:off x="622513" y="2934019"/>
            <a:ext cx="10951464" cy="1325563"/>
          </a:xfrm>
        </p:spPr>
        <p:txBody>
          <a:bodyPr>
            <a:normAutofit fontScale="90000"/>
          </a:bodyPr>
          <a:lstStyle/>
          <a:p>
            <a:r>
              <a:rPr lang="en-US" sz="5800">
                <a:latin typeface="Roboto"/>
                <a:ea typeface="Roboto"/>
                <a:cs typeface="Roboto"/>
              </a:rPr>
              <a:t>What happens if you don’t have these difficult conversations?</a:t>
            </a:r>
            <a:br>
              <a:rPr lang="en-US" sz="5800">
                <a:latin typeface="Roboto"/>
                <a:ea typeface="Roboto"/>
                <a:cs typeface="Roboto"/>
              </a:rPr>
            </a:br>
            <a:endParaRPr lang="en-US" sz="5800">
              <a:latin typeface="Roboto"/>
              <a:ea typeface="Roboto"/>
              <a:cs typeface="Roboto"/>
            </a:endParaRPr>
          </a:p>
        </p:txBody>
      </p:sp>
    </p:spTree>
    <p:extLst>
      <p:ext uri="{BB962C8B-B14F-4D97-AF65-F5344CB8AC3E}">
        <p14:creationId xmlns:p14="http://schemas.microsoft.com/office/powerpoint/2010/main" val="18912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07F0B-93BC-BF28-70A6-B3D042F78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E8503-31B1-20E5-8272-A814ACEA2511}"/>
              </a:ext>
            </a:extLst>
          </p:cNvPr>
          <p:cNvSpPr>
            <a:spLocks noGrp="1"/>
          </p:cNvSpPr>
          <p:nvPr>
            <p:ph type="title"/>
          </p:nvPr>
        </p:nvSpPr>
        <p:spPr>
          <a:xfrm>
            <a:off x="310243" y="1652157"/>
            <a:ext cx="5075735" cy="3951005"/>
          </a:xfrm>
        </p:spPr>
        <p:txBody>
          <a:bodyPr/>
          <a:lstStyle/>
          <a:p>
            <a:pPr algn="l">
              <a:lnSpc>
                <a:spcPct val="110000"/>
              </a:lnSpc>
            </a:pPr>
            <a:r>
              <a:rPr lang="en-US" sz="4400"/>
              <a:t>Lock it in! </a:t>
            </a:r>
            <a:br>
              <a:rPr lang="en-US" sz="4400"/>
            </a:br>
            <a:br>
              <a:rPr lang="en-US" sz="4400"/>
            </a:br>
            <a:r>
              <a:rPr lang="en-US" sz="3200">
                <a:solidFill>
                  <a:schemeClr val="tx1"/>
                </a:solidFill>
              </a:rPr>
              <a:t>In Chat, let us know:</a:t>
            </a:r>
            <a:br>
              <a:rPr lang="en-US" sz="3200">
                <a:solidFill>
                  <a:schemeClr val="tx1"/>
                </a:solidFill>
              </a:rPr>
            </a:br>
            <a:br>
              <a:rPr lang="en-US" sz="3200">
                <a:solidFill>
                  <a:schemeClr val="tx1"/>
                </a:solidFill>
              </a:rPr>
            </a:br>
            <a:r>
              <a:rPr lang="en-US" sz="3200" b="1">
                <a:solidFill>
                  <a:schemeClr val="tx1"/>
                </a:solidFill>
              </a:rPr>
              <a:t>What’s one thing you learned and one action you commit to taking?</a:t>
            </a:r>
            <a:endParaRPr lang="en-US" sz="2400" b="1"/>
          </a:p>
        </p:txBody>
      </p:sp>
      <p:pic>
        <p:nvPicPr>
          <p:cNvPr id="4" name="Graphic 3" descr="Chat bubble with solid fill">
            <a:extLst>
              <a:ext uri="{FF2B5EF4-FFF2-40B4-BE49-F238E27FC236}">
                <a16:creationId xmlns:a16="http://schemas.microsoft.com/office/drawing/2014/main" id="{562E9418-18F3-54FD-FC46-F047CD5216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6023" y="3398328"/>
            <a:ext cx="2349768" cy="2349768"/>
          </a:xfrm>
          <a:prstGeom prst="rect">
            <a:avLst/>
          </a:prstGeom>
        </p:spPr>
      </p:pic>
      <p:pic>
        <p:nvPicPr>
          <p:cNvPr id="5" name="Graphic 4" descr="Chat with solid fill">
            <a:extLst>
              <a:ext uri="{FF2B5EF4-FFF2-40B4-BE49-F238E27FC236}">
                <a16:creationId xmlns:a16="http://schemas.microsoft.com/office/drawing/2014/main" id="{61866AB2-BEEB-31E1-F5C7-3019604E87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1135" y="73114"/>
            <a:ext cx="4847116" cy="4847116"/>
          </a:xfrm>
          <a:prstGeom prst="rect">
            <a:avLst/>
          </a:prstGeom>
        </p:spPr>
      </p:pic>
    </p:spTree>
    <p:extLst>
      <p:ext uri="{BB962C8B-B14F-4D97-AF65-F5344CB8AC3E}">
        <p14:creationId xmlns:p14="http://schemas.microsoft.com/office/powerpoint/2010/main" val="71892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3"/>
          <p:cNvSpPr txBox="1">
            <a:spLocks noGrp="1"/>
          </p:cNvSpPr>
          <p:nvPr>
            <p:ph type="title"/>
          </p:nvPr>
        </p:nvSpPr>
        <p:spPr>
          <a:xfrm>
            <a:off x="1774166" y="274638"/>
            <a:ext cx="9721970" cy="1099868"/>
          </a:xfrm>
          <a:prstGeom prst="rect">
            <a:avLst/>
          </a:prstGeom>
        </p:spPr>
        <p:txBody>
          <a:bodyPr spcFirstLastPara="1" vert="horz" lIns="91440" tIns="45720" rIns="91440" bIns="45720" rtlCol="0" anchor="b" anchorCtr="0">
            <a:normAutofit fontScale="90000"/>
          </a:bodyPr>
          <a:lstStyle/>
          <a:p>
            <a:pPr>
              <a:buClr>
                <a:srgbClr val="7F7F7F"/>
              </a:buClr>
              <a:buSzPts val="4400"/>
            </a:pPr>
            <a:r>
              <a:rPr lang="en-US" sz="7200">
                <a:cs typeface="Calibri" panose="020F0502020204030204" pitchFamily="34" charset="0"/>
              </a:rPr>
              <a:t>Next Steps </a:t>
            </a:r>
          </a:p>
        </p:txBody>
      </p:sp>
      <p:sp>
        <p:nvSpPr>
          <p:cNvPr id="640" name="Google Shape;640;p43"/>
          <p:cNvSpPr txBox="1"/>
          <p:nvPr/>
        </p:nvSpPr>
        <p:spPr>
          <a:xfrm>
            <a:off x="4900100" y="1856736"/>
            <a:ext cx="6776085" cy="4519033"/>
          </a:xfrm>
          <a:prstGeom prst="rect">
            <a:avLst/>
          </a:prstGeom>
        </p:spPr>
        <p:txBody>
          <a:bodyPr spcFirstLastPara="1" vert="horz" lIns="91440" tIns="45720" rIns="91440" bIns="45720" rtlCol="0" anchor="t" anchorCtr="0">
            <a:noAutofit/>
          </a:bodyPr>
          <a:lstStyle/>
          <a:p>
            <a:pPr marL="228600" lvl="1" indent="-228600">
              <a:lnSpc>
                <a:spcPct val="110000"/>
              </a:lnSpc>
              <a:spcAft>
                <a:spcPts val="600"/>
              </a:spcAft>
              <a:buClr>
                <a:schemeClr val="dk1"/>
              </a:buClr>
              <a:buSzPts val="2000"/>
              <a:buFont typeface="Arial" panose="020B0604020202020204" pitchFamily="34" charset="0"/>
              <a:buChar char="•"/>
            </a:pPr>
            <a:r>
              <a:rPr lang="en-US" sz="2100">
                <a:latin typeface="Roboto"/>
                <a:ea typeface="Roboto"/>
                <a:cs typeface="Roboto"/>
                <a:sym typeface="Calibri"/>
              </a:rPr>
              <a:t>Discuss your </a:t>
            </a:r>
            <a:r>
              <a:rPr lang="en-US" sz="2100" b="1">
                <a:latin typeface="Roboto"/>
                <a:ea typeface="Roboto"/>
                <a:cs typeface="Roboto"/>
                <a:sym typeface="Calibri"/>
              </a:rPr>
              <a:t>strategic filters </a:t>
            </a:r>
            <a:r>
              <a:rPr lang="en-US" sz="2100">
                <a:latin typeface="Roboto"/>
                <a:ea typeface="Roboto"/>
                <a:cs typeface="Roboto"/>
                <a:sym typeface="Calibri"/>
              </a:rPr>
              <a:t>with your board</a:t>
            </a:r>
            <a:endParaRPr lang="en-US" sz="2100">
              <a:latin typeface="Roboto"/>
              <a:ea typeface="Roboto"/>
              <a:cs typeface="Roboto"/>
            </a:endParaRPr>
          </a:p>
          <a:p>
            <a:pPr marL="228600" lvl="1" indent="-228600">
              <a:lnSpc>
                <a:spcPct val="110000"/>
              </a:lnSpc>
              <a:spcAft>
                <a:spcPts val="600"/>
              </a:spcAft>
              <a:buClr>
                <a:schemeClr val="dk1"/>
              </a:buClr>
              <a:buSzPts val="2000"/>
              <a:buFont typeface="Arial" panose="020B0604020202020204" pitchFamily="34" charset="0"/>
              <a:buChar char="•"/>
            </a:pPr>
            <a:r>
              <a:rPr lang="en-US" sz="2100">
                <a:latin typeface="Roboto"/>
                <a:ea typeface="Roboto"/>
                <a:cs typeface="Roboto"/>
                <a:sym typeface="Calibri"/>
              </a:rPr>
              <a:t>Collaborate with your chapter board to achieve </a:t>
            </a:r>
            <a:r>
              <a:rPr lang="en-US" sz="2100" b="1">
                <a:latin typeface="Roboto"/>
                <a:ea typeface="Roboto"/>
                <a:cs typeface="Roboto"/>
                <a:sym typeface="Calibri"/>
              </a:rPr>
              <a:t>CARE</a:t>
            </a:r>
            <a:endParaRPr lang="en-US" sz="2100" b="1">
              <a:latin typeface="Roboto"/>
              <a:ea typeface="Roboto"/>
              <a:cs typeface="Roboto"/>
            </a:endParaRPr>
          </a:p>
          <a:p>
            <a:pPr marL="228600" lvl="1" indent="-228600">
              <a:lnSpc>
                <a:spcPct val="110000"/>
              </a:lnSpc>
              <a:spcAft>
                <a:spcPts val="600"/>
              </a:spcAft>
              <a:buClr>
                <a:srgbClr val="000000"/>
              </a:buClr>
              <a:buSzPts val="2000"/>
              <a:buFont typeface="Arial" panose="020B0604020202020204" pitchFamily="34" charset="0"/>
              <a:buChar char="•"/>
            </a:pPr>
            <a:r>
              <a:rPr lang="en-US" sz="2100">
                <a:solidFill>
                  <a:schemeClr val="dk1"/>
                </a:solidFill>
                <a:latin typeface="Roboto"/>
                <a:ea typeface="Roboto"/>
                <a:cs typeface="Roboto"/>
              </a:rPr>
              <a:t>Reach out to your Chapter Relations Specialist (CRS) and National Advisor for Chapters (NAC) with questions</a:t>
            </a:r>
          </a:p>
          <a:p>
            <a:pPr marL="228600" lvl="1" indent="-228600">
              <a:lnSpc>
                <a:spcPct val="110000"/>
              </a:lnSpc>
              <a:spcAft>
                <a:spcPts val="600"/>
              </a:spcAft>
              <a:buClr>
                <a:srgbClr val="000000"/>
              </a:buClr>
              <a:buSzPts val="2000"/>
              <a:buFont typeface="Arial" panose="020B0604020202020204" pitchFamily="34" charset="0"/>
              <a:buChar char="•"/>
            </a:pPr>
            <a:r>
              <a:rPr lang="en-US" sz="2100">
                <a:solidFill>
                  <a:schemeClr val="dk1"/>
                </a:solidFill>
                <a:latin typeface="Roboto"/>
                <a:ea typeface="Roboto"/>
                <a:cs typeface="Roboto"/>
              </a:rPr>
              <a:t>See you at ALC in May! </a:t>
            </a:r>
          </a:p>
        </p:txBody>
      </p:sp>
      <p:pic>
        <p:nvPicPr>
          <p:cNvPr id="3" name="Picture 3" descr="A line graph adjacent to a stair">
            <a:extLst>
              <a:ext uri="{FF2B5EF4-FFF2-40B4-BE49-F238E27FC236}">
                <a16:creationId xmlns:a16="http://schemas.microsoft.com/office/drawing/2014/main" id="{069C4116-B870-4D32-A12C-83174BF46729}"/>
              </a:ext>
            </a:extLst>
          </p:cNvPr>
          <p:cNvPicPr>
            <a:picLocks noChangeAspect="1"/>
          </p:cNvPicPr>
          <p:nvPr/>
        </p:nvPicPr>
        <p:blipFill rotWithShape="1">
          <a:blip r:embed="rId4">
            <a:duotone>
              <a:schemeClr val="accent1">
                <a:shade val="45000"/>
                <a:satMod val="135000"/>
              </a:schemeClr>
              <a:prstClr val="white"/>
            </a:duotone>
          </a:blip>
          <a:srcRect l="2427" r="6615" b="418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35" name="Google Shape;635;p43"/>
          <p:cNvSpPr txBox="1"/>
          <p:nvPr/>
        </p:nvSpPr>
        <p:spPr>
          <a:xfrm>
            <a:off x="9829801" y="1081813"/>
            <a:ext cx="5557652" cy="300082"/>
          </a:xfrm>
          <a:prstGeom prst="rect">
            <a:avLst/>
          </a:prstGeom>
          <a:noFill/>
          <a:ln>
            <a:noFill/>
          </a:ln>
        </p:spPr>
        <p:txBody>
          <a:bodyPr spcFirstLastPara="1" wrap="square" lIns="91425" tIns="45700" rIns="91425" bIns="45700" anchor="t" anchorCtr="0">
            <a:spAutoFit/>
          </a:bodyPr>
          <a:lstStyle/>
          <a:p>
            <a:endParaRPr sz="1350">
              <a:solidFill>
                <a:schemeClr val="dk1"/>
              </a:solidFill>
              <a:latin typeface="Calibri"/>
              <a:ea typeface="Calibri"/>
              <a:cs typeface="Calibri"/>
              <a:sym typeface="Calibri"/>
            </a:endParaRPr>
          </a:p>
        </p:txBody>
      </p:sp>
      <p:sp>
        <p:nvSpPr>
          <p:cNvPr id="639" name="Google Shape;639;p43"/>
          <p:cNvSpPr/>
          <p:nvPr/>
        </p:nvSpPr>
        <p:spPr>
          <a:xfrm>
            <a:off x="5716443" y="2390586"/>
            <a:ext cx="5801098" cy="333787"/>
          </a:xfrm>
          <a:prstGeom prst="rect">
            <a:avLst/>
          </a:prstGeom>
          <a:noFill/>
          <a:ln>
            <a:noFill/>
          </a:ln>
        </p:spPr>
        <p:txBody>
          <a:bodyPr spcFirstLastPara="1" wrap="square" lIns="91425" tIns="91425" rIns="91425" bIns="91425" anchor="ctr" anchorCtr="0">
            <a:noAutofit/>
          </a:bodyPr>
          <a:lstStyle/>
          <a:p>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1C4741-8501-3533-15D9-DB707384BD2F}"/>
              </a:ext>
            </a:extLst>
          </p:cNvPr>
          <p:cNvSpPr>
            <a:spLocks noGrp="1"/>
          </p:cNvSpPr>
          <p:nvPr>
            <p:ph type="title"/>
          </p:nvPr>
        </p:nvSpPr>
        <p:spPr>
          <a:xfrm>
            <a:off x="755484" y="739835"/>
            <a:ext cx="3702580" cy="1616203"/>
          </a:xfrm>
        </p:spPr>
        <p:txBody>
          <a:bodyPr anchor="b">
            <a:normAutofit/>
          </a:bodyPr>
          <a:lstStyle/>
          <a:p>
            <a:r>
              <a:rPr lang="en-US" sz="3200">
                <a:solidFill>
                  <a:srgbClr val="FFFFFF"/>
                </a:solidFill>
                <a:latin typeface="Roboto"/>
                <a:ea typeface="Roboto"/>
                <a:cs typeface="Roboto"/>
              </a:rPr>
              <a:t>Feedback is a gift!</a:t>
            </a:r>
            <a:endParaRPr lang="en-US" sz="3200">
              <a:solidFill>
                <a:srgbClr val="FFFFFF"/>
              </a:solidFill>
            </a:endParaRPr>
          </a:p>
        </p:txBody>
      </p:sp>
      <p:sp>
        <p:nvSpPr>
          <p:cNvPr id="3" name="Content Placeholder 2">
            <a:extLst>
              <a:ext uri="{FF2B5EF4-FFF2-40B4-BE49-F238E27FC236}">
                <a16:creationId xmlns:a16="http://schemas.microsoft.com/office/drawing/2014/main" id="{60D49EA2-9436-57F2-8457-E91139FE81D8}"/>
              </a:ext>
            </a:extLst>
          </p:cNvPr>
          <p:cNvSpPr>
            <a:spLocks noGrp="1"/>
          </p:cNvSpPr>
          <p:nvPr>
            <p:ph idx="1"/>
          </p:nvPr>
        </p:nvSpPr>
        <p:spPr>
          <a:xfrm>
            <a:off x="755484" y="2459116"/>
            <a:ext cx="3702579" cy="3524823"/>
          </a:xfrm>
        </p:spPr>
        <p:txBody>
          <a:bodyPr vert="horz" lIns="91440" tIns="45720" rIns="91440" bIns="45720" rtlCol="0" anchor="t">
            <a:normAutofit/>
          </a:bodyPr>
          <a:lstStyle/>
          <a:p>
            <a:pPr marL="0" indent="0">
              <a:buNone/>
            </a:pPr>
            <a:r>
              <a:rPr lang="en-US" sz="2000">
                <a:solidFill>
                  <a:srgbClr val="FFFFFF"/>
                </a:solidFill>
                <a:latin typeface="Roboto"/>
                <a:ea typeface="Roboto"/>
                <a:cs typeface="Roboto"/>
              </a:rPr>
              <a:t>Please take 1 minute to share your feedback about this session:</a:t>
            </a:r>
            <a:endParaRPr lang="en-US" sz="2000">
              <a:solidFill>
                <a:srgbClr val="FFFFFF"/>
              </a:solidFill>
            </a:endParaRPr>
          </a:p>
          <a:p>
            <a:endParaRPr lang="en-US" sz="2000">
              <a:solidFill>
                <a:srgbClr val="FFFFFF"/>
              </a:solidFill>
            </a:endParaRPr>
          </a:p>
          <a:p>
            <a:pPr marL="0" indent="0">
              <a:buNone/>
            </a:pPr>
            <a:endParaRPr lang="en-US" sz="2000">
              <a:solidFill>
                <a:srgbClr val="FFFFFF"/>
              </a:solidFill>
            </a:endParaRPr>
          </a:p>
          <a:p>
            <a:pPr marL="0" indent="0">
              <a:buNone/>
            </a:pPr>
            <a:r>
              <a:rPr lang="en-US" sz="2000">
                <a:solidFill>
                  <a:schemeClr val="bg1"/>
                </a:solidFill>
                <a:latin typeface="Roboto"/>
                <a:ea typeface="Roboto"/>
                <a:cs typeface="Roboto"/>
              </a:rPr>
              <a:t>https://atdorg.formstack.com/forms/lch_2026_feedback_survey</a:t>
            </a:r>
            <a:endParaRPr lang="en-US">
              <a:solidFill>
                <a:schemeClr val="bg1"/>
              </a:solidFill>
            </a:endParaRPr>
          </a:p>
          <a:p>
            <a:pPr marL="0" indent="0">
              <a:buNone/>
            </a:pPr>
            <a:endParaRPr lang="en-US" sz="1200">
              <a:solidFill>
                <a:srgbClr val="FFFFFF"/>
              </a:solidFill>
              <a:latin typeface="Poppins"/>
              <a:cs typeface="Poppins"/>
            </a:endParaRPr>
          </a:p>
          <a:p>
            <a:pPr marL="0" indent="0">
              <a:buNone/>
            </a:pPr>
            <a:endParaRPr lang="en-US">
              <a:solidFill>
                <a:schemeClr val="bg1"/>
              </a:solidFill>
              <a:hlinkClick r:id="rId3">
                <a:extLst>
                  <a:ext uri="{A12FA001-AC4F-418D-AE19-62706E023703}">
                    <ahyp:hlinkClr xmlns:ahyp="http://schemas.microsoft.com/office/drawing/2018/hyperlinkcolor" val="tx"/>
                  </a:ext>
                </a:extLst>
              </a:hlinkClick>
            </a:endParaRPr>
          </a:p>
        </p:txBody>
      </p:sp>
      <p:pic>
        <p:nvPicPr>
          <p:cNvPr id="6" name="Picture 5" descr="A qr code on a white background">
            <a:extLst>
              <a:ext uri="{FF2B5EF4-FFF2-40B4-BE49-F238E27FC236}">
                <a16:creationId xmlns:a16="http://schemas.microsoft.com/office/drawing/2014/main" id="{CE7C3B23-B0AF-4E53-A1BC-5CCAA587B1B4}"/>
              </a:ext>
            </a:extLst>
          </p:cNvPr>
          <p:cNvPicPr>
            <a:picLocks noChangeAspect="1"/>
          </p:cNvPicPr>
          <p:nvPr/>
        </p:nvPicPr>
        <p:blipFill>
          <a:blip r:embed="rId4"/>
          <a:stretch>
            <a:fillRect/>
          </a:stretch>
        </p:blipFill>
        <p:spPr>
          <a:xfrm>
            <a:off x="6893881" y="1386026"/>
            <a:ext cx="4078549" cy="4078549"/>
          </a:xfrm>
          <a:prstGeom prst="rect">
            <a:avLst/>
          </a:prstGeom>
        </p:spPr>
      </p:pic>
    </p:spTree>
    <p:extLst>
      <p:ext uri="{BB962C8B-B14F-4D97-AF65-F5344CB8AC3E}">
        <p14:creationId xmlns:p14="http://schemas.microsoft.com/office/powerpoint/2010/main" val="2185840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Question mark against red wall">
            <a:extLst>
              <a:ext uri="{FF2B5EF4-FFF2-40B4-BE49-F238E27FC236}">
                <a16:creationId xmlns:a16="http://schemas.microsoft.com/office/drawing/2014/main" id="{44AE2C89-EFC9-4D4F-B33D-04ABE0BB11BD}"/>
              </a:ext>
            </a:extLst>
          </p:cNvPr>
          <p:cNvPicPr>
            <a:picLocks noGrp="1" noChangeAspect="1"/>
          </p:cNvPicPr>
          <p:nvPr>
            <p:ph idx="1"/>
          </p:nvPr>
        </p:nvPicPr>
        <p:blipFill>
          <a:blip r:embed="rId4">
            <a:duotone>
              <a:schemeClr val="accent1">
                <a:shade val="45000"/>
                <a:satMod val="135000"/>
              </a:schemeClr>
              <a:prstClr val="white"/>
            </a:duotone>
          </a:blip>
          <a:srcRect b="8085"/>
          <a:stretch/>
        </p:blipFill>
        <p:spPr>
          <a:xfrm>
            <a:off x="0" y="0"/>
            <a:ext cx="12192000" cy="6774180"/>
          </a:xfrm>
        </p:spPr>
      </p:pic>
      <p:sp>
        <p:nvSpPr>
          <p:cNvPr id="2" name="Title 1">
            <a:extLst>
              <a:ext uri="{FF2B5EF4-FFF2-40B4-BE49-F238E27FC236}">
                <a16:creationId xmlns:a16="http://schemas.microsoft.com/office/drawing/2014/main" id="{CD5A424F-ED45-44EF-8EFE-683746073547}"/>
              </a:ext>
            </a:extLst>
          </p:cNvPr>
          <p:cNvSpPr>
            <a:spLocks noGrp="1"/>
          </p:cNvSpPr>
          <p:nvPr>
            <p:ph type="title"/>
          </p:nvPr>
        </p:nvSpPr>
        <p:spPr>
          <a:xfrm>
            <a:off x="3412178" y="2602201"/>
            <a:ext cx="5423064" cy="1143000"/>
          </a:xfrm>
        </p:spPr>
        <p:txBody>
          <a:bodyPr>
            <a:normAutofit/>
          </a:bodyPr>
          <a:lstStyle/>
          <a:p>
            <a:pPr algn="l"/>
            <a:r>
              <a:rPr lang="en-US" sz="6600">
                <a:solidFill>
                  <a:schemeClr val="bg1"/>
                </a:solidFill>
                <a:latin typeface="Roboto" panose="02000000000000000000" pitchFamily="2" charset="0"/>
                <a:ea typeface="Roboto" panose="02000000000000000000" pitchFamily="2" charset="0"/>
                <a:cs typeface="Roboto" panose="02000000000000000000" pitchFamily="2" charset="0"/>
              </a:rPr>
              <a:t>Questions</a:t>
            </a:r>
          </a:p>
        </p:txBody>
      </p:sp>
    </p:spTree>
    <p:custDataLst>
      <p:tags r:id="rId1"/>
    </p:custDataLst>
    <p:extLst>
      <p:ext uri="{BB962C8B-B14F-4D97-AF65-F5344CB8AC3E}">
        <p14:creationId xmlns:p14="http://schemas.microsoft.com/office/powerpoint/2010/main" val="187732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92E2-D211-C04E-99F9-E8FA2D764327}"/>
              </a:ext>
            </a:extLst>
          </p:cNvPr>
          <p:cNvSpPr>
            <a:spLocks noGrp="1"/>
          </p:cNvSpPr>
          <p:nvPr>
            <p:ph type="title"/>
          </p:nvPr>
        </p:nvSpPr>
        <p:spPr>
          <a:xfrm>
            <a:off x="310243" y="1370802"/>
            <a:ext cx="5670727" cy="4847117"/>
          </a:xfrm>
        </p:spPr>
        <p:txBody>
          <a:bodyPr/>
          <a:lstStyle/>
          <a:p>
            <a:pPr algn="l">
              <a:lnSpc>
                <a:spcPct val="110000"/>
              </a:lnSpc>
            </a:pPr>
            <a:r>
              <a:rPr lang="en-US" sz="4400">
                <a:latin typeface="Roboto"/>
                <a:ea typeface="Roboto"/>
                <a:cs typeface="Roboto"/>
              </a:rPr>
              <a:t>Welcome</a:t>
            </a:r>
            <a:br>
              <a:rPr lang="en-US" sz="4400"/>
            </a:br>
            <a:br>
              <a:rPr lang="en-US" sz="4400"/>
            </a:br>
            <a:r>
              <a:rPr lang="en-US" sz="2800" b="1">
                <a:solidFill>
                  <a:schemeClr val="tx1"/>
                </a:solidFill>
                <a:latin typeface="Roboto"/>
                <a:ea typeface="Roboto"/>
                <a:cs typeface="Roboto"/>
              </a:rPr>
              <a:t>In Chat, let us know:</a:t>
            </a:r>
            <a:br>
              <a:rPr lang="en-US" sz="2800" b="1"/>
            </a:br>
            <a:br>
              <a:rPr lang="en-US" sz="2800" b="1"/>
            </a:br>
            <a:r>
              <a:rPr lang="en-US" sz="2800" b="1">
                <a:solidFill>
                  <a:schemeClr val="tx1"/>
                </a:solidFill>
                <a:latin typeface="Roboto"/>
                <a:ea typeface="Roboto"/>
                <a:cs typeface="Roboto"/>
              </a:rPr>
              <a:t>Your Name</a:t>
            </a:r>
            <a:br>
              <a:rPr lang="en-US" sz="2800" b="1"/>
            </a:br>
            <a:r>
              <a:rPr lang="en-US" sz="2800" b="1">
                <a:solidFill>
                  <a:schemeClr val="tx1"/>
                </a:solidFill>
                <a:latin typeface="Roboto"/>
                <a:ea typeface="Roboto"/>
                <a:cs typeface="Roboto"/>
              </a:rPr>
              <a:t>Your Chapter</a:t>
            </a:r>
            <a:br>
              <a:rPr lang="en-US" sz="2800" b="1">
                <a:solidFill>
                  <a:schemeClr val="tx1"/>
                </a:solidFill>
              </a:rPr>
            </a:br>
            <a:br>
              <a:rPr lang="en-US" sz="2800" b="1">
                <a:latin typeface="Roboto"/>
                <a:ea typeface="Roboto"/>
                <a:cs typeface="Roboto"/>
              </a:rPr>
            </a:br>
            <a:r>
              <a:rPr lang="en-US" sz="2800" b="1">
                <a:solidFill>
                  <a:schemeClr val="tx1"/>
                </a:solidFill>
                <a:latin typeface="Roboto"/>
                <a:ea typeface="Roboto"/>
                <a:cs typeface="Roboto"/>
              </a:rPr>
              <a:t>How would you define </a:t>
            </a:r>
            <a:br>
              <a:rPr lang="en-US" sz="2800" b="1"/>
            </a:br>
            <a:r>
              <a:rPr lang="en-US" sz="2800" b="1">
                <a:solidFill>
                  <a:schemeClr val="tx1"/>
                </a:solidFill>
                <a:latin typeface="Roboto"/>
                <a:ea typeface="Roboto"/>
                <a:cs typeface="Roboto"/>
              </a:rPr>
              <a:t>“strategic leadership” </a:t>
            </a:r>
            <a:br>
              <a:rPr lang="en-US" sz="2800" b="1">
                <a:solidFill>
                  <a:schemeClr val="tx1"/>
                </a:solidFill>
                <a:latin typeface="Roboto"/>
                <a:ea typeface="Roboto"/>
                <a:cs typeface="Roboto"/>
              </a:rPr>
            </a:br>
            <a:r>
              <a:rPr lang="en-US" sz="2800" b="1">
                <a:solidFill>
                  <a:schemeClr val="tx1"/>
                </a:solidFill>
                <a:latin typeface="Roboto"/>
                <a:ea typeface="Roboto"/>
                <a:cs typeface="Roboto"/>
              </a:rPr>
              <a:t>for chapter leaders?</a:t>
            </a:r>
            <a:endParaRPr lang="en-US" sz="2800" b="1">
              <a:solidFill>
                <a:schemeClr val="tx1"/>
              </a:solidFill>
            </a:endParaRPr>
          </a:p>
        </p:txBody>
      </p:sp>
      <p:pic>
        <p:nvPicPr>
          <p:cNvPr id="4" name="Graphic 3" descr="Chat bubble with solid fill">
            <a:extLst>
              <a:ext uri="{FF2B5EF4-FFF2-40B4-BE49-F238E27FC236}">
                <a16:creationId xmlns:a16="http://schemas.microsoft.com/office/drawing/2014/main" id="{7B4243C0-C164-FAAC-6078-F2492695DF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6023" y="3398328"/>
            <a:ext cx="2349768" cy="2349768"/>
          </a:xfrm>
          <a:prstGeom prst="rect">
            <a:avLst/>
          </a:prstGeom>
        </p:spPr>
      </p:pic>
      <p:pic>
        <p:nvPicPr>
          <p:cNvPr id="5" name="Graphic 4" descr="Chat with solid fill">
            <a:extLst>
              <a:ext uri="{FF2B5EF4-FFF2-40B4-BE49-F238E27FC236}">
                <a16:creationId xmlns:a16="http://schemas.microsoft.com/office/drawing/2014/main" id="{14B7605A-D14E-F3C4-34DE-D8B4AB59330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1135" y="73114"/>
            <a:ext cx="4847116" cy="4847116"/>
          </a:xfrm>
          <a:prstGeom prst="rect">
            <a:avLst/>
          </a:prstGeom>
        </p:spPr>
      </p:pic>
    </p:spTree>
    <p:extLst>
      <p:ext uri="{BB962C8B-B14F-4D97-AF65-F5344CB8AC3E}">
        <p14:creationId xmlns:p14="http://schemas.microsoft.com/office/powerpoint/2010/main" val="304715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080D5-5991-FF8D-FE99-923AA0FC5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EB7AE-D3A8-98F5-0C03-02984B229925}"/>
              </a:ext>
            </a:extLst>
          </p:cNvPr>
          <p:cNvSpPr>
            <a:spLocks noGrp="1"/>
          </p:cNvSpPr>
          <p:nvPr>
            <p:ph type="title"/>
          </p:nvPr>
        </p:nvSpPr>
        <p:spPr/>
        <p:txBody>
          <a:bodyPr/>
          <a:lstStyle/>
          <a:p>
            <a:r>
              <a:rPr lang="en-US"/>
              <a:t>Who’s in the Room?</a:t>
            </a:r>
          </a:p>
        </p:txBody>
      </p:sp>
      <p:pic>
        <p:nvPicPr>
          <p:cNvPr id="3" name="Picture 2">
            <a:extLst>
              <a:ext uri="{FF2B5EF4-FFF2-40B4-BE49-F238E27FC236}">
                <a16:creationId xmlns:a16="http://schemas.microsoft.com/office/drawing/2014/main" id="{46DEC9CE-C709-AC43-EAD2-CCE5EB5539E4}"/>
              </a:ext>
            </a:extLst>
          </p:cNvPr>
          <p:cNvPicPr>
            <a:picLocks noChangeAspect="1"/>
          </p:cNvPicPr>
          <p:nvPr/>
        </p:nvPicPr>
        <p:blipFill>
          <a:blip r:embed="rId3"/>
          <a:stretch>
            <a:fillRect/>
          </a:stretch>
        </p:blipFill>
        <p:spPr>
          <a:xfrm>
            <a:off x="0" y="1746504"/>
            <a:ext cx="12192000" cy="5111495"/>
          </a:xfrm>
          <a:prstGeom prst="rect">
            <a:avLst/>
          </a:prstGeom>
        </p:spPr>
      </p:pic>
      <p:sp>
        <p:nvSpPr>
          <p:cNvPr id="5" name="Content Placeholder 2">
            <a:extLst>
              <a:ext uri="{FF2B5EF4-FFF2-40B4-BE49-F238E27FC236}">
                <a16:creationId xmlns:a16="http://schemas.microsoft.com/office/drawing/2014/main" id="{D72D4305-E659-323B-176D-760D68BBE6B7}"/>
              </a:ext>
            </a:extLst>
          </p:cNvPr>
          <p:cNvSpPr txBox="1">
            <a:spLocks/>
          </p:cNvSpPr>
          <p:nvPr/>
        </p:nvSpPr>
        <p:spPr>
          <a:xfrm>
            <a:off x="1982911" y="2124142"/>
            <a:ext cx="8414535" cy="4110804"/>
          </a:xfrm>
          <a:prstGeom prst="rect">
            <a:avLst/>
          </a:prstGeom>
          <a:solidFill>
            <a:schemeClr val="bg2"/>
          </a:solidFill>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Clr>
                <a:schemeClr val="tx2"/>
              </a:buClr>
              <a:buFont typeface="Wingdings" charset="2"/>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chemeClr val="tx2"/>
              </a:buClr>
              <a:buFont typeface="Wingdings" charset="2"/>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chemeClr val="tx2"/>
              </a:buClr>
              <a:buFont typeface="Wingdings" charset="2"/>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3600">
                <a:latin typeface="Roboto"/>
                <a:ea typeface="Roboto"/>
                <a:cs typeface="Roboto"/>
              </a:rPr>
              <a:t>What’s your current primary role/functional area as a Chapter Leader?</a:t>
            </a:r>
          </a:p>
          <a:p>
            <a:pPr marL="514350" indent="-514350">
              <a:buFont typeface="Wingdings" charset="2"/>
              <a:buAutoNum type="alphaUcPeriod"/>
            </a:pPr>
            <a:r>
              <a:rPr lang="en-US">
                <a:latin typeface="Roboto"/>
                <a:ea typeface="Roboto"/>
                <a:cs typeface="Roboto"/>
              </a:rPr>
              <a:t>President (Current/Elect/Past)</a:t>
            </a:r>
          </a:p>
          <a:p>
            <a:pPr marL="514350" indent="-514350">
              <a:buFont typeface="Wingdings" charset="2"/>
              <a:buAutoNum type="alphaUcPeriod"/>
            </a:pPr>
            <a:r>
              <a:rPr lang="en-US">
                <a:latin typeface="Roboto"/>
                <a:ea typeface="Roboto"/>
                <a:cs typeface="Roboto"/>
              </a:rPr>
              <a:t>Programming</a:t>
            </a:r>
          </a:p>
          <a:p>
            <a:pPr marL="514350" indent="-514350">
              <a:buFont typeface="Wingdings" charset="2"/>
              <a:buAutoNum type="alphaUcPeriod"/>
            </a:pPr>
            <a:r>
              <a:rPr lang="en-US">
                <a:latin typeface="Roboto"/>
                <a:ea typeface="Roboto"/>
                <a:cs typeface="Roboto"/>
              </a:rPr>
              <a:t>Marketing/Communications</a:t>
            </a:r>
          </a:p>
          <a:p>
            <a:pPr marL="514350" indent="-514350">
              <a:buFont typeface="Wingdings" charset="2"/>
              <a:buAutoNum type="alphaUcPeriod"/>
            </a:pPr>
            <a:r>
              <a:rPr lang="en-US">
                <a:latin typeface="Roboto"/>
                <a:ea typeface="Roboto"/>
                <a:cs typeface="Roboto"/>
              </a:rPr>
              <a:t>Finances/Sponsorships</a:t>
            </a:r>
          </a:p>
          <a:p>
            <a:pPr marL="514350" indent="-514350">
              <a:buFont typeface="Wingdings" charset="2"/>
              <a:buAutoNum type="alphaUcPeriod"/>
            </a:pPr>
            <a:r>
              <a:rPr lang="en-US">
                <a:latin typeface="Roboto"/>
                <a:ea typeface="Roboto"/>
                <a:cs typeface="Roboto"/>
              </a:rPr>
              <a:t>Membership</a:t>
            </a:r>
          </a:p>
          <a:p>
            <a:pPr marL="514350" indent="-514350">
              <a:buFont typeface="Wingdings" charset="2"/>
              <a:buAutoNum type="alphaUcPeriod"/>
            </a:pPr>
            <a:r>
              <a:rPr lang="en-US"/>
              <a:t>Other</a:t>
            </a:r>
          </a:p>
        </p:txBody>
      </p:sp>
    </p:spTree>
    <p:extLst>
      <p:ext uri="{BB962C8B-B14F-4D97-AF65-F5344CB8AC3E}">
        <p14:creationId xmlns:p14="http://schemas.microsoft.com/office/powerpoint/2010/main" val="147870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B19A-9064-4EB0-8F24-AA4F0AB80F13}"/>
              </a:ext>
            </a:extLst>
          </p:cNvPr>
          <p:cNvSpPr>
            <a:spLocks noGrp="1"/>
          </p:cNvSpPr>
          <p:nvPr>
            <p:ph type="title"/>
          </p:nvPr>
        </p:nvSpPr>
        <p:spPr>
          <a:xfrm>
            <a:off x="717333" y="1033810"/>
            <a:ext cx="4178808" cy="1946058"/>
          </a:xfrm>
        </p:spPr>
        <p:txBody>
          <a:bodyPr/>
          <a:lstStyle/>
          <a:p>
            <a:pPr algn="ctr"/>
            <a:r>
              <a:rPr lang="en-US" sz="6500">
                <a:latin typeface="Roboto" panose="02000000000000000000" pitchFamily="2" charset="0"/>
                <a:ea typeface="Roboto" panose="02000000000000000000" pitchFamily="2" charset="0"/>
                <a:cs typeface="Roboto" panose="02000000000000000000" pitchFamily="2" charset="0"/>
              </a:rPr>
              <a:t>Agenda</a:t>
            </a:r>
          </a:p>
        </p:txBody>
      </p:sp>
      <p:sp>
        <p:nvSpPr>
          <p:cNvPr id="3" name="Content Placeholder 2">
            <a:extLst>
              <a:ext uri="{FF2B5EF4-FFF2-40B4-BE49-F238E27FC236}">
                <a16:creationId xmlns:a16="http://schemas.microsoft.com/office/drawing/2014/main" id="{EE59E804-C0CC-4DDC-A44E-8F6AFEF4BDE0}"/>
              </a:ext>
            </a:extLst>
          </p:cNvPr>
          <p:cNvSpPr>
            <a:spLocks noGrp="1"/>
          </p:cNvSpPr>
          <p:nvPr>
            <p:ph idx="1"/>
          </p:nvPr>
        </p:nvSpPr>
        <p:spPr>
          <a:xfrm>
            <a:off x="6096000" y="1326043"/>
            <a:ext cx="5643573" cy="4513656"/>
          </a:xfrm>
        </p:spPr>
        <p:txBody>
          <a:bodyPr>
            <a:normAutofit/>
          </a:bodyPr>
          <a:lstStyle/>
          <a:p>
            <a:pPr marL="571500" indent="-571500">
              <a:spcAft>
                <a:spcPts val="600"/>
              </a:spcAft>
              <a:buFont typeface="Arial" panose="020B0604020202020204" pitchFamily="34" charset="0"/>
              <a:buChar char="•"/>
            </a:pPr>
            <a:r>
              <a:rPr lang="en-US" sz="2400">
                <a:latin typeface="Roboto"/>
                <a:ea typeface="Roboto"/>
                <a:cs typeface="Roboto"/>
              </a:rPr>
              <a:t>Your Support Team  </a:t>
            </a:r>
          </a:p>
          <a:p>
            <a:pPr marL="571500" indent="-571500">
              <a:spcAft>
                <a:spcPts val="600"/>
              </a:spcAft>
              <a:buFont typeface="Arial" panose="020B0604020202020204" pitchFamily="34" charset="0"/>
              <a:buChar char="•"/>
            </a:pPr>
            <a:r>
              <a:rPr lang="en-US" sz="2400">
                <a:latin typeface="Roboto"/>
                <a:ea typeface="Roboto"/>
                <a:cs typeface="Roboto"/>
              </a:rPr>
              <a:t>Q1 Reflection on Difficult Convos </a:t>
            </a:r>
          </a:p>
          <a:p>
            <a:pPr marL="571500" indent="-571500">
              <a:spcAft>
                <a:spcPts val="600"/>
              </a:spcAft>
              <a:buFont typeface="Arial" panose="020B0604020202020204" pitchFamily="34" charset="0"/>
              <a:buChar char="•"/>
            </a:pPr>
            <a:r>
              <a:rPr lang="en-US" sz="2400">
                <a:latin typeface="Roboto"/>
                <a:ea typeface="Roboto"/>
                <a:cs typeface="Roboto"/>
              </a:rPr>
              <a:t>Strategic Mindset &amp; Filters </a:t>
            </a:r>
          </a:p>
          <a:p>
            <a:pPr marL="571500" indent="-571500">
              <a:spcAft>
                <a:spcPts val="600"/>
              </a:spcAft>
              <a:buFont typeface="Arial" panose="020B0604020202020204" pitchFamily="34" charset="0"/>
              <a:buChar char="•"/>
            </a:pPr>
            <a:r>
              <a:rPr lang="en-US" sz="2400">
                <a:latin typeface="Roboto"/>
                <a:ea typeface="Roboto"/>
                <a:cs typeface="Roboto"/>
              </a:rPr>
              <a:t>Difficult Conversations Case  </a:t>
            </a:r>
          </a:p>
          <a:p>
            <a:pPr marL="571500" indent="-571500">
              <a:spcAft>
                <a:spcPts val="600"/>
              </a:spcAft>
              <a:buFont typeface="Arial" panose="020B0604020202020204" pitchFamily="34" charset="0"/>
              <a:buChar char="•"/>
            </a:pPr>
            <a:r>
              <a:rPr lang="en-US" sz="2400">
                <a:latin typeface="Roboto"/>
                <a:ea typeface="Roboto"/>
                <a:cs typeface="Roboto"/>
              </a:rPr>
              <a:t>Wrap Up &amp; Questions  </a:t>
            </a:r>
          </a:p>
        </p:txBody>
      </p:sp>
    </p:spTree>
    <p:extLst>
      <p:ext uri="{BB962C8B-B14F-4D97-AF65-F5344CB8AC3E}">
        <p14:creationId xmlns:p14="http://schemas.microsoft.com/office/powerpoint/2010/main" val="2944961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06E1115-5E03-7394-7E15-3F11A49AE17D}"/>
              </a:ext>
            </a:extLst>
          </p:cNvPr>
          <p:cNvSpPr>
            <a:spLocks noGrp="1"/>
          </p:cNvSpPr>
          <p:nvPr>
            <p:ph type="title"/>
          </p:nvPr>
        </p:nvSpPr>
        <p:spPr/>
        <p:txBody>
          <a:bodyPr>
            <a:normAutofit/>
          </a:bodyPr>
          <a:lstStyle/>
          <a:p>
            <a:r>
              <a:rPr lang="en-US" sz="5800">
                <a:latin typeface="Roboto" panose="02000000000000000000" pitchFamily="2" charset="0"/>
                <a:ea typeface="Roboto" panose="02000000000000000000" pitchFamily="2" charset="0"/>
                <a:cs typeface="Roboto" panose="02000000000000000000" pitchFamily="2" charset="0"/>
              </a:rPr>
              <a:t>Strategic Leadership Support</a:t>
            </a:r>
          </a:p>
        </p:txBody>
      </p:sp>
      <p:sp>
        <p:nvSpPr>
          <p:cNvPr id="27" name="Text Placeholder 12">
            <a:extLst>
              <a:ext uri="{FF2B5EF4-FFF2-40B4-BE49-F238E27FC236}">
                <a16:creationId xmlns:a16="http://schemas.microsoft.com/office/drawing/2014/main" id="{BA240EA3-8829-3EFA-303D-F2D00D8AF584}"/>
              </a:ext>
            </a:extLst>
          </p:cNvPr>
          <p:cNvSpPr txBox="1">
            <a:spLocks/>
          </p:cNvSpPr>
          <p:nvPr/>
        </p:nvSpPr>
        <p:spPr>
          <a:xfrm>
            <a:off x="3181422" y="4357016"/>
            <a:ext cx="1806596" cy="740664"/>
          </a:xfrm>
          <a:prstGeom prst="rect">
            <a:avLst/>
          </a:prstGeom>
        </p:spPr>
        <p:txBody>
          <a:bodyPr vert="horz" lIns="91440" tIns="45720" rIns="91440" bIns="45720" rtlCol="0" anchor="t">
            <a:noAutofit/>
          </a:bodyPr>
          <a:lstStyle>
            <a:lvl1pPr marL="0" indent="0" algn="ctr" defTabSz="457200" rtl="0" eaLnBrk="1" latinLnBrk="0" hangingPunct="1">
              <a:lnSpc>
                <a:spcPct val="100000"/>
              </a:lnSpc>
              <a:spcBef>
                <a:spcPts val="0"/>
              </a:spcBef>
              <a:buClr>
                <a:schemeClr val="tx2"/>
              </a:buClr>
              <a:buFont typeface="Wingdings" charset="2"/>
              <a:buNone/>
              <a:defRPr sz="2400" kern="1200">
                <a:solidFill>
                  <a:schemeClr val="tx1"/>
                </a:solidFill>
                <a:latin typeface="Arial"/>
                <a:ea typeface="+mn-ea"/>
                <a:cs typeface="Arial"/>
              </a:defRPr>
            </a:lvl1pPr>
            <a:lvl2pPr marL="0" indent="0" algn="ctr" defTabSz="457200" rtl="0" eaLnBrk="1" latinLnBrk="0" hangingPunct="1">
              <a:lnSpc>
                <a:spcPct val="100000"/>
              </a:lnSpc>
              <a:spcBef>
                <a:spcPts val="0"/>
              </a:spcBef>
              <a:buClr>
                <a:schemeClr val="tx2"/>
              </a:buClr>
              <a:buFont typeface="Wingdings" charset="2"/>
              <a:buNone/>
              <a:defRPr sz="1800" kern="1200">
                <a:solidFill>
                  <a:schemeClr val="tx1"/>
                </a:solidFill>
                <a:latin typeface="Arial"/>
                <a:ea typeface="+mn-ea"/>
                <a:cs typeface="Arial"/>
              </a:defRPr>
            </a:lvl2pPr>
            <a:lvl3pPr marL="1143000" indent="-228600" algn="l" defTabSz="457200" rtl="0" eaLnBrk="1" latinLnBrk="0" hangingPunct="1">
              <a:spcBef>
                <a:spcPct val="20000"/>
              </a:spcBef>
              <a:buClr>
                <a:schemeClr val="tx2"/>
              </a:buClr>
              <a:buFont typeface="Wingdings" charset="2"/>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latin typeface="Roboto"/>
                <a:ea typeface="Roboto"/>
                <a:cs typeface="Roboto"/>
              </a:rPr>
              <a:t>Candice Hunt</a:t>
            </a:r>
            <a:endParaRPr lang="en-US" sz="1800">
              <a:latin typeface="Roboto" panose="02000000000000000000" pitchFamily="2" charset="0"/>
              <a:ea typeface="Roboto" panose="02000000000000000000" pitchFamily="2" charset="0"/>
              <a:cs typeface="Roboto" panose="02000000000000000000" pitchFamily="2" charset="0"/>
            </a:endParaRPr>
          </a:p>
          <a:p>
            <a:endParaRPr lang="en-US" sz="1400">
              <a:latin typeface="Roboto"/>
              <a:ea typeface="Roboto"/>
              <a:cs typeface="Roboto"/>
            </a:endParaRPr>
          </a:p>
          <a:p>
            <a:r>
              <a:rPr lang="en-US" sz="1400">
                <a:latin typeface="Roboto"/>
                <a:ea typeface="Roboto"/>
                <a:cs typeface="Roboto"/>
              </a:rPr>
              <a:t>National Advisor for Chapters</a:t>
            </a:r>
          </a:p>
          <a:p>
            <a:endParaRPr lang="en-US" sz="1400" i="1">
              <a:latin typeface="Roboto"/>
              <a:ea typeface="Roboto"/>
              <a:cs typeface="Roboto"/>
            </a:endParaRPr>
          </a:p>
          <a:p>
            <a:r>
              <a:rPr lang="en-US" sz="1400" i="1">
                <a:latin typeface="Roboto"/>
                <a:ea typeface="Roboto"/>
                <a:cs typeface="Roboto"/>
              </a:rPr>
              <a:t>Home: Capital Region Chapter</a:t>
            </a:r>
            <a:endParaRPr lang="en-US"/>
          </a:p>
        </p:txBody>
      </p:sp>
      <p:sp>
        <p:nvSpPr>
          <p:cNvPr id="28" name="Text Placeholder 13">
            <a:extLst>
              <a:ext uri="{FF2B5EF4-FFF2-40B4-BE49-F238E27FC236}">
                <a16:creationId xmlns:a16="http://schemas.microsoft.com/office/drawing/2014/main" id="{438AD1AF-9FCC-2681-9780-017C614B57BD}"/>
              </a:ext>
            </a:extLst>
          </p:cNvPr>
          <p:cNvSpPr txBox="1">
            <a:spLocks/>
          </p:cNvSpPr>
          <p:nvPr/>
        </p:nvSpPr>
        <p:spPr>
          <a:xfrm>
            <a:off x="5150958" y="4357016"/>
            <a:ext cx="1861630" cy="740664"/>
          </a:xfrm>
          <a:prstGeom prst="rect">
            <a:avLst/>
          </a:prstGeom>
        </p:spPr>
        <p:txBody>
          <a:bodyPr vert="horz" lIns="91440" tIns="45720" rIns="91440" bIns="45720" rtlCol="0" anchor="t">
            <a:noAutofit/>
          </a:bodyPr>
          <a:lstStyle>
            <a:lvl1pPr marL="0" indent="0" algn="ctr" defTabSz="457200" rtl="0" eaLnBrk="1" latinLnBrk="0" hangingPunct="1">
              <a:lnSpc>
                <a:spcPct val="100000"/>
              </a:lnSpc>
              <a:spcBef>
                <a:spcPts val="0"/>
              </a:spcBef>
              <a:buClr>
                <a:schemeClr val="tx2"/>
              </a:buClr>
              <a:buFont typeface="Wingdings" charset="2"/>
              <a:buNone/>
              <a:defRPr sz="2400" kern="1200">
                <a:solidFill>
                  <a:schemeClr val="tx1"/>
                </a:solidFill>
                <a:latin typeface="Arial"/>
                <a:ea typeface="+mn-ea"/>
                <a:cs typeface="Arial"/>
              </a:defRPr>
            </a:lvl1pPr>
            <a:lvl2pPr marL="0" indent="0" algn="ctr" defTabSz="457200" rtl="0" eaLnBrk="1" latinLnBrk="0" hangingPunct="1">
              <a:lnSpc>
                <a:spcPct val="100000"/>
              </a:lnSpc>
              <a:spcBef>
                <a:spcPts val="0"/>
              </a:spcBef>
              <a:buClr>
                <a:schemeClr val="tx2"/>
              </a:buClr>
              <a:buFont typeface="Wingdings" charset="2"/>
              <a:buNone/>
              <a:defRPr sz="1800" kern="1200">
                <a:solidFill>
                  <a:schemeClr val="tx1"/>
                </a:solidFill>
                <a:latin typeface="Arial"/>
                <a:ea typeface="+mn-ea"/>
                <a:cs typeface="Arial"/>
              </a:defRPr>
            </a:lvl2pPr>
            <a:lvl3pPr marL="1143000" indent="-228600" algn="l" defTabSz="457200" rtl="0" eaLnBrk="1" latinLnBrk="0" hangingPunct="1">
              <a:spcBef>
                <a:spcPct val="20000"/>
              </a:spcBef>
              <a:buClr>
                <a:schemeClr val="tx2"/>
              </a:buClr>
              <a:buFont typeface="Wingdings" charset="2"/>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chemeClr val="tx2"/>
              </a:buClr>
              <a:buFont typeface="Wingdings" charset="2"/>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latin typeface="Roboto"/>
                <a:ea typeface="Roboto"/>
                <a:cs typeface="Roboto"/>
              </a:rPr>
              <a:t>Callan Swaim,  </a:t>
            </a:r>
            <a:endParaRPr lang="en-US"/>
          </a:p>
          <a:p>
            <a:r>
              <a:rPr lang="en-US" sz="1800">
                <a:latin typeface="Roboto"/>
                <a:ea typeface="Roboto"/>
                <a:cs typeface="Roboto"/>
              </a:rPr>
              <a:t>CPTD</a:t>
            </a:r>
            <a:endParaRPr lang="en-US"/>
          </a:p>
          <a:p>
            <a:r>
              <a:rPr lang="en-US" sz="1400">
                <a:latin typeface="Roboto" panose="02000000000000000000" pitchFamily="2" charset="0"/>
                <a:ea typeface="Roboto" panose="02000000000000000000" pitchFamily="2" charset="0"/>
                <a:cs typeface="Roboto" panose="02000000000000000000" pitchFamily="2" charset="0"/>
              </a:rPr>
              <a:t>National Advisor for Chapters</a:t>
            </a:r>
          </a:p>
          <a:p>
            <a:endParaRPr lang="en-US" sz="1400" i="1">
              <a:latin typeface="Roboto"/>
              <a:ea typeface="Roboto"/>
              <a:cs typeface="Roboto"/>
            </a:endParaRPr>
          </a:p>
          <a:p>
            <a:r>
              <a:rPr lang="en-US" sz="1400" i="1">
                <a:latin typeface="Roboto"/>
                <a:ea typeface="Roboto"/>
                <a:cs typeface="Roboto"/>
              </a:rPr>
              <a:t>Home: New York City Chapter</a:t>
            </a:r>
            <a:endParaRPr lang="en-US"/>
          </a:p>
          <a:p>
            <a:endParaRPr lang="en-US" sz="1400">
              <a:latin typeface="Roboto" panose="02000000000000000000" pitchFamily="2" charset="0"/>
              <a:ea typeface="Roboto" panose="02000000000000000000" pitchFamily="2" charset="0"/>
              <a:cs typeface="Roboto" panose="02000000000000000000" pitchFamily="2" charset="0"/>
            </a:endParaRPr>
          </a:p>
          <a:p>
            <a:r>
              <a:rPr lang="en-US" sz="1400">
                <a:latin typeface="Roboto" panose="02000000000000000000" pitchFamily="2" charset="0"/>
                <a:ea typeface="Roboto" panose="02000000000000000000" pitchFamily="2" charset="0"/>
                <a:cs typeface="Roboto" panose="02000000000000000000" pitchFamily="2" charset="0"/>
              </a:rPr>
              <a:t>Strategic Leadership Committee Chair</a:t>
            </a:r>
          </a:p>
          <a:p>
            <a:endParaRPr lang="en-US" sz="1400" i="1">
              <a:latin typeface="Roboto" panose="02000000000000000000" pitchFamily="2" charset="0"/>
              <a:ea typeface="Roboto" panose="02000000000000000000" pitchFamily="2" charset="0"/>
              <a:cs typeface="Roboto" panose="02000000000000000000" pitchFamily="2" charset="0"/>
            </a:endParaRPr>
          </a:p>
        </p:txBody>
      </p:sp>
      <p:pic>
        <p:nvPicPr>
          <p:cNvPr id="29" name="Picture Placeholder 26">
            <a:extLst>
              <a:ext uri="{FF2B5EF4-FFF2-40B4-BE49-F238E27FC236}">
                <a16:creationId xmlns:a16="http://schemas.microsoft.com/office/drawing/2014/main" id="{EC7DBFDF-5774-ED6C-E57C-84D3190C308C}"/>
              </a:ext>
            </a:extLst>
          </p:cNvPr>
          <p:cNvPicPr>
            <a:picLocks noChangeAspect="1"/>
          </p:cNvPicPr>
          <p:nvPr/>
        </p:nvPicPr>
        <p:blipFill>
          <a:blip r:embed="rId3"/>
          <a:srcRect t="15774" b="15774"/>
          <a:stretch/>
        </p:blipFill>
        <p:spPr>
          <a:xfrm>
            <a:off x="3181422" y="2406961"/>
            <a:ext cx="1830797" cy="1879853"/>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pic>
      <p:sp>
        <p:nvSpPr>
          <p:cNvPr id="30" name="Text Placeholder 13">
            <a:extLst>
              <a:ext uri="{FF2B5EF4-FFF2-40B4-BE49-F238E27FC236}">
                <a16:creationId xmlns:a16="http://schemas.microsoft.com/office/drawing/2014/main" id="{E3DBD681-2C0E-D585-661A-9A46C05EB95D}"/>
              </a:ext>
            </a:extLst>
          </p:cNvPr>
          <p:cNvSpPr txBox="1">
            <a:spLocks/>
          </p:cNvSpPr>
          <p:nvPr/>
        </p:nvSpPr>
        <p:spPr>
          <a:xfrm>
            <a:off x="7146997" y="4357016"/>
            <a:ext cx="1795031" cy="740664"/>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Roboto" panose="02000000000000000000" pitchFamily="2" charset="0"/>
                <a:ea typeface="Roboto" panose="02000000000000000000" pitchFamily="2" charset="0"/>
                <a:cs typeface="Roboto" panose="02000000000000000000" pitchFamily="2" charset="0"/>
              </a:rPr>
              <a:t>Lisa Torreano, CPTD</a:t>
            </a:r>
          </a:p>
          <a:p>
            <a:r>
              <a:rPr lang="en-US" sz="1400">
                <a:latin typeface="Roboto" panose="02000000000000000000" pitchFamily="2" charset="0"/>
                <a:ea typeface="Roboto" panose="02000000000000000000" pitchFamily="2" charset="0"/>
                <a:cs typeface="Roboto" panose="02000000000000000000" pitchFamily="2" charset="0"/>
              </a:rPr>
              <a:t>National Advisor for Chapters</a:t>
            </a:r>
          </a:p>
          <a:p>
            <a:endParaRPr lang="en-US" sz="1400" i="1">
              <a:latin typeface="Roboto"/>
              <a:ea typeface="Roboto"/>
              <a:cs typeface="Roboto"/>
            </a:endParaRPr>
          </a:p>
          <a:p>
            <a:r>
              <a:rPr lang="en-US" sz="1400" i="1">
                <a:latin typeface="Roboto"/>
                <a:ea typeface="Roboto"/>
                <a:cs typeface="Roboto"/>
              </a:rPr>
              <a:t>Home: Houston Chapter</a:t>
            </a:r>
            <a:endParaRPr lang="en-US">
              <a:latin typeface="Roboto"/>
              <a:ea typeface="Roboto"/>
              <a:cs typeface="Roboto"/>
            </a:endParaRPr>
          </a:p>
        </p:txBody>
      </p:sp>
      <p:pic>
        <p:nvPicPr>
          <p:cNvPr id="31" name="Picture Placeholder 26">
            <a:extLst>
              <a:ext uri="{FF2B5EF4-FFF2-40B4-BE49-F238E27FC236}">
                <a16:creationId xmlns:a16="http://schemas.microsoft.com/office/drawing/2014/main" id="{EA03DE1E-E33B-A5FC-E48E-169EB64C508B}"/>
              </a:ext>
            </a:extLst>
          </p:cNvPr>
          <p:cNvPicPr>
            <a:picLocks noChangeAspect="1"/>
          </p:cNvPicPr>
          <p:nvPr/>
        </p:nvPicPr>
        <p:blipFill>
          <a:blip r:embed="rId4"/>
          <a:srcRect l="1305" r="1305"/>
          <a:stretch/>
        </p:blipFill>
        <p:spPr>
          <a:xfrm>
            <a:off x="7140259" y="2415821"/>
            <a:ext cx="1830797" cy="1879853"/>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pic>
      <p:sp>
        <p:nvSpPr>
          <p:cNvPr id="32" name="Text Placeholder 11">
            <a:extLst>
              <a:ext uri="{FF2B5EF4-FFF2-40B4-BE49-F238E27FC236}">
                <a16:creationId xmlns:a16="http://schemas.microsoft.com/office/drawing/2014/main" id="{A3B46A49-FB9E-9525-6378-3D719D40B630}"/>
              </a:ext>
            </a:extLst>
          </p:cNvPr>
          <p:cNvSpPr txBox="1">
            <a:spLocks/>
          </p:cNvSpPr>
          <p:nvPr/>
        </p:nvSpPr>
        <p:spPr>
          <a:xfrm>
            <a:off x="1211886" y="4360974"/>
            <a:ext cx="1828799" cy="740664"/>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Roboto" panose="02000000000000000000" pitchFamily="2" charset="0"/>
                <a:ea typeface="Roboto" panose="02000000000000000000" pitchFamily="2" charset="0"/>
                <a:cs typeface="Roboto" panose="02000000000000000000" pitchFamily="2" charset="0"/>
              </a:rPr>
              <a:t>Juliet Hart</a:t>
            </a:r>
          </a:p>
          <a:p>
            <a:endParaRPr lang="en-US" sz="1400">
              <a:latin typeface="Roboto" panose="02000000000000000000" pitchFamily="2" charset="0"/>
              <a:ea typeface="Roboto" panose="02000000000000000000" pitchFamily="2" charset="0"/>
              <a:cs typeface="Roboto" panose="02000000000000000000" pitchFamily="2" charset="0"/>
            </a:endParaRPr>
          </a:p>
          <a:p>
            <a:r>
              <a:rPr lang="en-US" sz="1400">
                <a:latin typeface="Roboto" panose="02000000000000000000" pitchFamily="2" charset="0"/>
                <a:ea typeface="Roboto" panose="02000000000000000000" pitchFamily="2" charset="0"/>
                <a:cs typeface="Roboto" panose="02000000000000000000" pitchFamily="2" charset="0"/>
              </a:rPr>
              <a:t>National Advisor for Chapters</a:t>
            </a:r>
          </a:p>
          <a:p>
            <a:endParaRPr lang="en-US" sz="1400" i="1">
              <a:latin typeface="Roboto"/>
              <a:ea typeface="Roboto"/>
              <a:cs typeface="Roboto"/>
            </a:endParaRPr>
          </a:p>
          <a:p>
            <a:r>
              <a:rPr lang="en-US" sz="1400" i="1">
                <a:latin typeface="Roboto"/>
                <a:ea typeface="Roboto"/>
                <a:cs typeface="Roboto"/>
              </a:rPr>
              <a:t>Home: Mid-New Jersey Chapter</a:t>
            </a:r>
            <a:endParaRPr lang="en-US"/>
          </a:p>
          <a:p>
            <a:endParaRPr lang="en-US" sz="1400">
              <a:latin typeface="Roboto" panose="02000000000000000000" pitchFamily="2" charset="0"/>
              <a:ea typeface="Roboto" panose="02000000000000000000" pitchFamily="2" charset="0"/>
              <a:cs typeface="Roboto" panose="02000000000000000000" pitchFamily="2" charset="0"/>
            </a:endParaRPr>
          </a:p>
        </p:txBody>
      </p:sp>
      <p:pic>
        <p:nvPicPr>
          <p:cNvPr id="33" name="Picture 32">
            <a:extLst>
              <a:ext uri="{FF2B5EF4-FFF2-40B4-BE49-F238E27FC236}">
                <a16:creationId xmlns:a16="http://schemas.microsoft.com/office/drawing/2014/main" id="{12838D63-ED9A-0062-02B1-D358624E1270}"/>
              </a:ext>
            </a:extLst>
          </p:cNvPr>
          <p:cNvPicPr>
            <a:picLocks noChangeAspect="1"/>
          </p:cNvPicPr>
          <p:nvPr/>
        </p:nvPicPr>
        <p:blipFill>
          <a:blip r:embed="rId5"/>
          <a:srcRect l="2098" r="2098"/>
          <a:stretch/>
        </p:blipFill>
        <p:spPr>
          <a:xfrm>
            <a:off x="9192549" y="2425994"/>
            <a:ext cx="1803019" cy="1881978"/>
          </a:xfrm>
          <a:prstGeom prst="rect">
            <a:avLst/>
          </a:prstGeom>
        </p:spPr>
      </p:pic>
      <p:sp>
        <p:nvSpPr>
          <p:cNvPr id="34" name="Text Placeholder 13">
            <a:extLst>
              <a:ext uri="{FF2B5EF4-FFF2-40B4-BE49-F238E27FC236}">
                <a16:creationId xmlns:a16="http://schemas.microsoft.com/office/drawing/2014/main" id="{9E0741D7-291C-C1BC-8F7D-3E68305563CB}"/>
              </a:ext>
            </a:extLst>
          </p:cNvPr>
          <p:cNvSpPr txBox="1">
            <a:spLocks/>
          </p:cNvSpPr>
          <p:nvPr/>
        </p:nvSpPr>
        <p:spPr>
          <a:xfrm>
            <a:off x="9076437" y="4357016"/>
            <a:ext cx="2143105" cy="740664"/>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Roboto" panose="02000000000000000000" pitchFamily="2" charset="0"/>
                <a:ea typeface="Roboto" panose="02000000000000000000" pitchFamily="2" charset="0"/>
                <a:cs typeface="Roboto" panose="02000000000000000000" pitchFamily="2" charset="0"/>
              </a:rPr>
              <a:t>Shruti Nallappa</a:t>
            </a:r>
          </a:p>
          <a:p>
            <a:endParaRPr lang="en-US" sz="1400">
              <a:latin typeface="Roboto" panose="02000000000000000000" pitchFamily="2" charset="0"/>
              <a:ea typeface="Roboto" panose="02000000000000000000" pitchFamily="2" charset="0"/>
              <a:cs typeface="Roboto" panose="02000000000000000000" pitchFamily="2" charset="0"/>
            </a:endParaRPr>
          </a:p>
          <a:p>
            <a:r>
              <a:rPr lang="en-US" sz="1400">
                <a:latin typeface="Roboto"/>
                <a:ea typeface="Roboto"/>
                <a:cs typeface="Roboto"/>
              </a:rPr>
              <a:t>Chapter Relations Specialist, Eastern Area</a:t>
            </a:r>
            <a:endParaRPr lang="en-US" sz="1800">
              <a:latin typeface="Roboto"/>
              <a:ea typeface="Roboto"/>
              <a:cs typeface="Roboto"/>
            </a:endParaRPr>
          </a:p>
          <a:p>
            <a:endParaRPr lang="en-US" sz="1400">
              <a:latin typeface="Roboto"/>
              <a:ea typeface="Roboto"/>
              <a:cs typeface="Roboto"/>
            </a:endParaRPr>
          </a:p>
          <a:p>
            <a:r>
              <a:rPr lang="en-US" sz="1400" i="1">
                <a:latin typeface="Roboto" panose="02000000000000000000" pitchFamily="2" charset="0"/>
                <a:ea typeface="Roboto" panose="02000000000000000000" pitchFamily="2" charset="0"/>
                <a:cs typeface="Roboto" panose="02000000000000000000" pitchFamily="2" charset="0"/>
              </a:rPr>
              <a:t>ATD</a:t>
            </a:r>
          </a:p>
        </p:txBody>
      </p:sp>
      <p:pic>
        <p:nvPicPr>
          <p:cNvPr id="35" name="Picture Placeholder 10">
            <a:extLst>
              <a:ext uri="{FF2B5EF4-FFF2-40B4-BE49-F238E27FC236}">
                <a16:creationId xmlns:a16="http://schemas.microsoft.com/office/drawing/2014/main" id="{B0E4CAB3-D05D-88A6-FF82-DDC0863ACCB6}"/>
              </a:ext>
            </a:extLst>
          </p:cNvPr>
          <p:cNvPicPr>
            <a:picLocks noChangeAspect="1"/>
          </p:cNvPicPr>
          <p:nvPr/>
        </p:nvPicPr>
        <p:blipFill>
          <a:blip r:embed="rId6"/>
          <a:srcRect l="3870" r="3870"/>
          <a:stretch/>
        </p:blipFill>
        <p:spPr>
          <a:xfrm>
            <a:off x="1211886" y="2423843"/>
            <a:ext cx="1828799" cy="1875173"/>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pic>
      <p:pic>
        <p:nvPicPr>
          <p:cNvPr id="36" name="Picture 35">
            <a:extLst>
              <a:ext uri="{FF2B5EF4-FFF2-40B4-BE49-F238E27FC236}">
                <a16:creationId xmlns:a16="http://schemas.microsoft.com/office/drawing/2014/main" id="{8A53B89C-1D1C-4160-5E93-891B4640CC9A}"/>
              </a:ext>
            </a:extLst>
          </p:cNvPr>
          <p:cNvPicPr>
            <a:picLocks noChangeAspect="1"/>
          </p:cNvPicPr>
          <p:nvPr/>
        </p:nvPicPr>
        <p:blipFill>
          <a:blip r:embed="rId7"/>
          <a:srcRect/>
          <a:stretch/>
        </p:blipFill>
        <p:spPr>
          <a:xfrm>
            <a:off x="5152641" y="2444773"/>
            <a:ext cx="1833099" cy="1833099"/>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a:blipFill>
            <a:blip r:embed="rId7"/>
            <a:stretch>
              <a:fillRect/>
            </a:stretch>
          </a:blipFill>
        </p:spPr>
      </p:pic>
    </p:spTree>
    <p:extLst>
      <p:ext uri="{BB962C8B-B14F-4D97-AF65-F5344CB8AC3E}">
        <p14:creationId xmlns:p14="http://schemas.microsoft.com/office/powerpoint/2010/main" val="66592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1811-4C3D-1430-D519-49876B33AF79}"/>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DC1F341-F691-E4A6-53B9-229AD3A86DB9}"/>
              </a:ext>
              <a:ext uri="{C183D7F6-B498-43B3-948B-1728B52AA6E4}">
                <adec:decorative xmlns:adec="http://schemas.microsoft.com/office/drawing/2017/decorative" val="1"/>
              </a:ext>
            </a:extLst>
          </p:cNvPr>
          <p:cNvCxnSpPr>
            <a:cxnSpLocks/>
          </p:cNvCxnSpPr>
          <p:nvPr/>
        </p:nvCxnSpPr>
        <p:spPr>
          <a:xfrm>
            <a:off x="394307" y="4284952"/>
            <a:ext cx="11266751" cy="0"/>
          </a:xfrm>
          <a:prstGeom prst="line">
            <a:avLst/>
          </a:prstGeom>
          <a:ln w="12700" cap="rnd">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14" name="object 11">
            <a:extLst>
              <a:ext uri="{FF2B5EF4-FFF2-40B4-BE49-F238E27FC236}">
                <a16:creationId xmlns:a16="http://schemas.microsoft.com/office/drawing/2014/main" id="{D328961B-A42C-35B7-9EB4-C37CE3ED59D8}"/>
              </a:ext>
              <a:ext uri="{C183D7F6-B498-43B3-948B-1728B52AA6E4}">
                <adec:decorative xmlns:adec="http://schemas.microsoft.com/office/drawing/2017/decorative" val="1"/>
              </a:ext>
            </a:extLst>
          </p:cNvPr>
          <p:cNvSpPr/>
          <p:nvPr/>
        </p:nvSpPr>
        <p:spPr>
          <a:xfrm>
            <a:off x="561210" y="2003909"/>
            <a:ext cx="1533119" cy="1533119"/>
          </a:xfrm>
          <a:custGeom>
            <a:avLst/>
            <a:gdLst/>
            <a:ahLst/>
            <a:cxnLst/>
            <a:rect l="l" t="t" r="r" b="b"/>
            <a:pathLst>
              <a:path w="2519045" h="2519045">
                <a:moveTo>
                  <a:pt x="2150054" y="368725"/>
                </a:moveTo>
                <a:lnTo>
                  <a:pt x="2183574" y="403532"/>
                </a:lnTo>
                <a:lnTo>
                  <a:pt x="2215499" y="439284"/>
                </a:lnTo>
                <a:lnTo>
                  <a:pt x="2245827" y="475936"/>
                </a:lnTo>
                <a:lnTo>
                  <a:pt x="2274559" y="513442"/>
                </a:lnTo>
                <a:lnTo>
                  <a:pt x="2301694" y="551754"/>
                </a:lnTo>
                <a:lnTo>
                  <a:pt x="2327234" y="590828"/>
                </a:lnTo>
                <a:lnTo>
                  <a:pt x="2351177" y="630617"/>
                </a:lnTo>
                <a:lnTo>
                  <a:pt x="2373524" y="671074"/>
                </a:lnTo>
                <a:lnTo>
                  <a:pt x="2394275" y="712155"/>
                </a:lnTo>
                <a:lnTo>
                  <a:pt x="2413429" y="753811"/>
                </a:lnTo>
                <a:lnTo>
                  <a:pt x="2430988" y="795999"/>
                </a:lnTo>
                <a:lnTo>
                  <a:pt x="2446950" y="838671"/>
                </a:lnTo>
                <a:lnTo>
                  <a:pt x="2461316" y="881780"/>
                </a:lnTo>
                <a:lnTo>
                  <a:pt x="2474086" y="925282"/>
                </a:lnTo>
                <a:lnTo>
                  <a:pt x="2485259" y="969130"/>
                </a:lnTo>
                <a:lnTo>
                  <a:pt x="2494836" y="1013278"/>
                </a:lnTo>
                <a:lnTo>
                  <a:pt x="2502817" y="1057680"/>
                </a:lnTo>
                <a:lnTo>
                  <a:pt x="2509202" y="1102289"/>
                </a:lnTo>
                <a:lnTo>
                  <a:pt x="2513991" y="1147060"/>
                </a:lnTo>
                <a:lnTo>
                  <a:pt x="2517183" y="1191945"/>
                </a:lnTo>
                <a:lnTo>
                  <a:pt x="2518780" y="1236900"/>
                </a:lnTo>
                <a:lnTo>
                  <a:pt x="2518780" y="1281879"/>
                </a:lnTo>
                <a:lnTo>
                  <a:pt x="2517183" y="1326834"/>
                </a:lnTo>
                <a:lnTo>
                  <a:pt x="2513991" y="1371720"/>
                </a:lnTo>
                <a:lnTo>
                  <a:pt x="2509202" y="1416490"/>
                </a:lnTo>
                <a:lnTo>
                  <a:pt x="2502817" y="1461099"/>
                </a:lnTo>
                <a:lnTo>
                  <a:pt x="2494836" y="1505501"/>
                </a:lnTo>
                <a:lnTo>
                  <a:pt x="2485259" y="1549649"/>
                </a:lnTo>
                <a:lnTo>
                  <a:pt x="2474086" y="1593497"/>
                </a:lnTo>
                <a:lnTo>
                  <a:pt x="2461316" y="1636999"/>
                </a:lnTo>
                <a:lnTo>
                  <a:pt x="2446950" y="1680109"/>
                </a:lnTo>
                <a:lnTo>
                  <a:pt x="2430988" y="1722780"/>
                </a:lnTo>
                <a:lnTo>
                  <a:pt x="2413429" y="1764968"/>
                </a:lnTo>
                <a:lnTo>
                  <a:pt x="2394275" y="1806625"/>
                </a:lnTo>
                <a:lnTo>
                  <a:pt x="2373524" y="1847705"/>
                </a:lnTo>
                <a:lnTo>
                  <a:pt x="2351177" y="1888162"/>
                </a:lnTo>
                <a:lnTo>
                  <a:pt x="2327234" y="1927951"/>
                </a:lnTo>
                <a:lnTo>
                  <a:pt x="2301694" y="1967025"/>
                </a:lnTo>
                <a:lnTo>
                  <a:pt x="2274559" y="2005337"/>
                </a:lnTo>
                <a:lnTo>
                  <a:pt x="2245827" y="2042843"/>
                </a:lnTo>
                <a:lnTo>
                  <a:pt x="2215499" y="2079495"/>
                </a:lnTo>
                <a:lnTo>
                  <a:pt x="2183574" y="2115247"/>
                </a:lnTo>
                <a:lnTo>
                  <a:pt x="2150054" y="2150054"/>
                </a:lnTo>
                <a:lnTo>
                  <a:pt x="2115247" y="2183574"/>
                </a:lnTo>
                <a:lnTo>
                  <a:pt x="2079495" y="2215499"/>
                </a:lnTo>
                <a:lnTo>
                  <a:pt x="2042843" y="2245827"/>
                </a:lnTo>
                <a:lnTo>
                  <a:pt x="2005337" y="2274559"/>
                </a:lnTo>
                <a:lnTo>
                  <a:pt x="1967025" y="2301694"/>
                </a:lnTo>
                <a:lnTo>
                  <a:pt x="1927951" y="2327234"/>
                </a:lnTo>
                <a:lnTo>
                  <a:pt x="1888162" y="2351177"/>
                </a:lnTo>
                <a:lnTo>
                  <a:pt x="1847705" y="2373524"/>
                </a:lnTo>
                <a:lnTo>
                  <a:pt x="1806625" y="2394275"/>
                </a:lnTo>
                <a:lnTo>
                  <a:pt x="1764968" y="2413429"/>
                </a:lnTo>
                <a:lnTo>
                  <a:pt x="1722780" y="2430988"/>
                </a:lnTo>
                <a:lnTo>
                  <a:pt x="1680109" y="2446950"/>
                </a:lnTo>
                <a:lnTo>
                  <a:pt x="1636999" y="2461316"/>
                </a:lnTo>
                <a:lnTo>
                  <a:pt x="1593497" y="2474086"/>
                </a:lnTo>
                <a:lnTo>
                  <a:pt x="1549649" y="2485259"/>
                </a:lnTo>
                <a:lnTo>
                  <a:pt x="1505501" y="2494836"/>
                </a:lnTo>
                <a:lnTo>
                  <a:pt x="1461099" y="2502817"/>
                </a:lnTo>
                <a:lnTo>
                  <a:pt x="1416490" y="2509202"/>
                </a:lnTo>
                <a:lnTo>
                  <a:pt x="1371720" y="2513991"/>
                </a:lnTo>
                <a:lnTo>
                  <a:pt x="1326834" y="2517183"/>
                </a:lnTo>
                <a:lnTo>
                  <a:pt x="1281879" y="2518780"/>
                </a:lnTo>
                <a:lnTo>
                  <a:pt x="1236900" y="2518780"/>
                </a:lnTo>
                <a:lnTo>
                  <a:pt x="1191945" y="2517183"/>
                </a:lnTo>
                <a:lnTo>
                  <a:pt x="1147060" y="2513991"/>
                </a:lnTo>
                <a:lnTo>
                  <a:pt x="1102289" y="2509202"/>
                </a:lnTo>
                <a:lnTo>
                  <a:pt x="1057680" y="2502817"/>
                </a:lnTo>
                <a:lnTo>
                  <a:pt x="1013278" y="2494836"/>
                </a:lnTo>
                <a:lnTo>
                  <a:pt x="969130" y="2485259"/>
                </a:lnTo>
                <a:lnTo>
                  <a:pt x="925282" y="2474086"/>
                </a:lnTo>
                <a:lnTo>
                  <a:pt x="881780" y="2461316"/>
                </a:lnTo>
                <a:lnTo>
                  <a:pt x="838671" y="2446950"/>
                </a:lnTo>
                <a:lnTo>
                  <a:pt x="795999" y="2430988"/>
                </a:lnTo>
                <a:lnTo>
                  <a:pt x="753811" y="2413429"/>
                </a:lnTo>
                <a:lnTo>
                  <a:pt x="712155" y="2394275"/>
                </a:lnTo>
                <a:lnTo>
                  <a:pt x="671074" y="2373524"/>
                </a:lnTo>
                <a:lnTo>
                  <a:pt x="630617" y="2351177"/>
                </a:lnTo>
                <a:lnTo>
                  <a:pt x="590828" y="2327234"/>
                </a:lnTo>
                <a:lnTo>
                  <a:pt x="551754" y="2301694"/>
                </a:lnTo>
                <a:lnTo>
                  <a:pt x="513442" y="2274559"/>
                </a:lnTo>
                <a:lnTo>
                  <a:pt x="475936" y="2245827"/>
                </a:lnTo>
                <a:lnTo>
                  <a:pt x="439284" y="2215499"/>
                </a:lnTo>
                <a:lnTo>
                  <a:pt x="403532" y="2183574"/>
                </a:lnTo>
                <a:lnTo>
                  <a:pt x="368725" y="2150054"/>
                </a:lnTo>
                <a:lnTo>
                  <a:pt x="335205" y="2115247"/>
                </a:lnTo>
                <a:lnTo>
                  <a:pt x="303280" y="2079495"/>
                </a:lnTo>
                <a:lnTo>
                  <a:pt x="272952" y="2042843"/>
                </a:lnTo>
                <a:lnTo>
                  <a:pt x="244220" y="2005337"/>
                </a:lnTo>
                <a:lnTo>
                  <a:pt x="217085" y="1967025"/>
                </a:lnTo>
                <a:lnTo>
                  <a:pt x="191545" y="1927951"/>
                </a:lnTo>
                <a:lnTo>
                  <a:pt x="167602" y="1888162"/>
                </a:lnTo>
                <a:lnTo>
                  <a:pt x="145255" y="1847705"/>
                </a:lnTo>
                <a:lnTo>
                  <a:pt x="124504" y="1806625"/>
                </a:lnTo>
                <a:lnTo>
                  <a:pt x="105350" y="1764968"/>
                </a:lnTo>
                <a:lnTo>
                  <a:pt x="87791" y="1722780"/>
                </a:lnTo>
                <a:lnTo>
                  <a:pt x="71829" y="1680109"/>
                </a:lnTo>
                <a:lnTo>
                  <a:pt x="57463" y="1636999"/>
                </a:lnTo>
                <a:lnTo>
                  <a:pt x="44694" y="1593497"/>
                </a:lnTo>
                <a:lnTo>
                  <a:pt x="33520" y="1549649"/>
                </a:lnTo>
                <a:lnTo>
                  <a:pt x="23943" y="1505501"/>
                </a:lnTo>
                <a:lnTo>
                  <a:pt x="15962" y="1461099"/>
                </a:lnTo>
                <a:lnTo>
                  <a:pt x="9577" y="1416490"/>
                </a:lnTo>
                <a:lnTo>
                  <a:pt x="4788" y="1371720"/>
                </a:lnTo>
                <a:lnTo>
                  <a:pt x="1596" y="1326834"/>
                </a:lnTo>
                <a:lnTo>
                  <a:pt x="0" y="1281879"/>
                </a:lnTo>
                <a:lnTo>
                  <a:pt x="0" y="1236900"/>
                </a:lnTo>
                <a:lnTo>
                  <a:pt x="1596" y="1191945"/>
                </a:lnTo>
                <a:lnTo>
                  <a:pt x="4788" y="1147060"/>
                </a:lnTo>
                <a:lnTo>
                  <a:pt x="9577" y="1102289"/>
                </a:lnTo>
                <a:lnTo>
                  <a:pt x="15962" y="1057680"/>
                </a:lnTo>
                <a:lnTo>
                  <a:pt x="23943" y="1013278"/>
                </a:lnTo>
                <a:lnTo>
                  <a:pt x="33520" y="969130"/>
                </a:lnTo>
                <a:lnTo>
                  <a:pt x="44694" y="925282"/>
                </a:lnTo>
                <a:lnTo>
                  <a:pt x="57463" y="881780"/>
                </a:lnTo>
                <a:lnTo>
                  <a:pt x="71829" y="838671"/>
                </a:lnTo>
                <a:lnTo>
                  <a:pt x="87791" y="795999"/>
                </a:lnTo>
                <a:lnTo>
                  <a:pt x="105350" y="753811"/>
                </a:lnTo>
                <a:lnTo>
                  <a:pt x="124504" y="712155"/>
                </a:lnTo>
                <a:lnTo>
                  <a:pt x="145255" y="671074"/>
                </a:lnTo>
                <a:lnTo>
                  <a:pt x="167602" y="630617"/>
                </a:lnTo>
                <a:lnTo>
                  <a:pt x="191545" y="590828"/>
                </a:lnTo>
                <a:lnTo>
                  <a:pt x="217085" y="551754"/>
                </a:lnTo>
                <a:lnTo>
                  <a:pt x="244220" y="513442"/>
                </a:lnTo>
                <a:lnTo>
                  <a:pt x="272952" y="475936"/>
                </a:lnTo>
                <a:lnTo>
                  <a:pt x="303280" y="439284"/>
                </a:lnTo>
                <a:lnTo>
                  <a:pt x="335205" y="403532"/>
                </a:lnTo>
                <a:lnTo>
                  <a:pt x="368725" y="368725"/>
                </a:lnTo>
                <a:lnTo>
                  <a:pt x="403532" y="335205"/>
                </a:lnTo>
                <a:lnTo>
                  <a:pt x="439284" y="303280"/>
                </a:lnTo>
                <a:lnTo>
                  <a:pt x="475936" y="272952"/>
                </a:lnTo>
                <a:lnTo>
                  <a:pt x="513442" y="244220"/>
                </a:lnTo>
                <a:lnTo>
                  <a:pt x="551754" y="217085"/>
                </a:lnTo>
                <a:lnTo>
                  <a:pt x="590828" y="191545"/>
                </a:lnTo>
                <a:lnTo>
                  <a:pt x="630617" y="167602"/>
                </a:lnTo>
                <a:lnTo>
                  <a:pt x="671074" y="145255"/>
                </a:lnTo>
                <a:lnTo>
                  <a:pt x="712155" y="124504"/>
                </a:lnTo>
                <a:lnTo>
                  <a:pt x="753811" y="105350"/>
                </a:lnTo>
                <a:lnTo>
                  <a:pt x="795999" y="87791"/>
                </a:lnTo>
                <a:lnTo>
                  <a:pt x="838671" y="71829"/>
                </a:lnTo>
                <a:lnTo>
                  <a:pt x="881780" y="57463"/>
                </a:lnTo>
                <a:lnTo>
                  <a:pt x="925282" y="44694"/>
                </a:lnTo>
                <a:lnTo>
                  <a:pt x="969130" y="33520"/>
                </a:lnTo>
                <a:lnTo>
                  <a:pt x="1013278" y="23943"/>
                </a:lnTo>
                <a:lnTo>
                  <a:pt x="1057680" y="15962"/>
                </a:lnTo>
                <a:lnTo>
                  <a:pt x="1102289" y="9577"/>
                </a:lnTo>
                <a:lnTo>
                  <a:pt x="1147060" y="4788"/>
                </a:lnTo>
                <a:lnTo>
                  <a:pt x="1191945" y="1596"/>
                </a:lnTo>
                <a:lnTo>
                  <a:pt x="1236900" y="0"/>
                </a:lnTo>
                <a:lnTo>
                  <a:pt x="1281879" y="0"/>
                </a:lnTo>
                <a:lnTo>
                  <a:pt x="1326834" y="1596"/>
                </a:lnTo>
                <a:lnTo>
                  <a:pt x="1371720" y="4788"/>
                </a:lnTo>
                <a:lnTo>
                  <a:pt x="1416490" y="9577"/>
                </a:lnTo>
                <a:lnTo>
                  <a:pt x="1461099" y="15962"/>
                </a:lnTo>
                <a:lnTo>
                  <a:pt x="1505501" y="23943"/>
                </a:lnTo>
                <a:lnTo>
                  <a:pt x="1549649" y="33520"/>
                </a:lnTo>
                <a:lnTo>
                  <a:pt x="1593497" y="44694"/>
                </a:lnTo>
                <a:lnTo>
                  <a:pt x="1636999" y="57463"/>
                </a:lnTo>
                <a:lnTo>
                  <a:pt x="1680109" y="71829"/>
                </a:lnTo>
                <a:lnTo>
                  <a:pt x="1722780" y="87791"/>
                </a:lnTo>
                <a:lnTo>
                  <a:pt x="1764968" y="105350"/>
                </a:lnTo>
                <a:lnTo>
                  <a:pt x="1806625" y="124504"/>
                </a:lnTo>
                <a:lnTo>
                  <a:pt x="1847705" y="145255"/>
                </a:lnTo>
                <a:lnTo>
                  <a:pt x="1888162" y="167602"/>
                </a:lnTo>
                <a:lnTo>
                  <a:pt x="1927951" y="191545"/>
                </a:lnTo>
                <a:lnTo>
                  <a:pt x="1967025" y="217085"/>
                </a:lnTo>
                <a:lnTo>
                  <a:pt x="2005337" y="244220"/>
                </a:lnTo>
                <a:lnTo>
                  <a:pt x="2042843" y="272952"/>
                </a:lnTo>
                <a:lnTo>
                  <a:pt x="2079495" y="303280"/>
                </a:lnTo>
                <a:lnTo>
                  <a:pt x="2115247" y="335205"/>
                </a:lnTo>
                <a:lnTo>
                  <a:pt x="2150054" y="368725"/>
                </a:lnTo>
                <a:close/>
              </a:path>
            </a:pathLst>
          </a:custGeom>
          <a:ln w="20941">
            <a:solidFill>
              <a:srgbClr val="181E3D"/>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endParaRPr sz="1051" kern="0">
              <a:solidFill>
                <a:sysClr val="windowText" lastClr="000000"/>
              </a:solidFill>
              <a:latin typeface="Calibri" panose="020F0502020204030204"/>
              <a:sym typeface="Muli Bold"/>
            </a:endParaRPr>
          </a:p>
        </p:txBody>
      </p:sp>
      <p:sp>
        <p:nvSpPr>
          <p:cNvPr id="15" name="object 12">
            <a:extLst>
              <a:ext uri="{FF2B5EF4-FFF2-40B4-BE49-F238E27FC236}">
                <a16:creationId xmlns:a16="http://schemas.microsoft.com/office/drawing/2014/main" id="{3908A0F3-8365-B1EA-D4D1-E2116DC98B1E}"/>
              </a:ext>
            </a:extLst>
          </p:cNvPr>
          <p:cNvSpPr txBox="1"/>
          <p:nvPr/>
        </p:nvSpPr>
        <p:spPr>
          <a:xfrm>
            <a:off x="950993" y="2461351"/>
            <a:ext cx="743112" cy="211135"/>
          </a:xfrm>
          <a:prstGeom prst="rect">
            <a:avLst/>
          </a:prstGeom>
        </p:spPr>
        <p:txBody>
          <a:bodyPr vert="horz" wrap="square" lIns="0" tIns="45720" rIns="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200" b="1" kern="0" spc="-25">
                <a:solidFill>
                  <a:srgbClr val="292929"/>
                </a:solidFill>
                <a:latin typeface="Centra No2"/>
                <a:cs typeface="Centra No2"/>
                <a:sym typeface="Muli Bold"/>
              </a:rPr>
              <a:t>Q 1</a:t>
            </a:r>
            <a:endParaRPr sz="1200" b="1" kern="0" spc="-25">
              <a:solidFill>
                <a:srgbClr val="292929"/>
              </a:solidFill>
              <a:latin typeface="Centra No2"/>
              <a:cs typeface="Centra No2"/>
              <a:sym typeface="Muli Bold"/>
            </a:endParaRPr>
          </a:p>
          <a:p>
            <a:pPr marL="12700" algn="ctr">
              <a:spcBef>
                <a:spcPts val="125"/>
              </a:spcBef>
              <a:defRPr/>
            </a:pPr>
            <a:r>
              <a:rPr lang="en-US" sz="1200" kern="0" spc="-25">
                <a:solidFill>
                  <a:srgbClr val="292929"/>
                </a:solidFill>
                <a:latin typeface="Centra No2"/>
                <a:cs typeface="Centra No2"/>
              </a:rPr>
              <a:t>FEB 24th </a:t>
            </a:r>
          </a:p>
          <a:p>
            <a:pPr marL="12700" algn="ctr">
              <a:spcBef>
                <a:spcPts val="125"/>
              </a:spcBef>
              <a:defRPr/>
            </a:pPr>
            <a:r>
              <a:rPr lang="en-US" sz="1200" kern="0" spc="-25">
                <a:solidFill>
                  <a:srgbClr val="292929"/>
                </a:solidFill>
                <a:latin typeface="Centra No2"/>
                <a:cs typeface="Centra No2"/>
              </a:rPr>
              <a:t>2-3pm ET</a:t>
            </a:r>
          </a:p>
        </p:txBody>
      </p:sp>
      <p:sp>
        <p:nvSpPr>
          <p:cNvPr id="23" name="Oval 22">
            <a:extLst>
              <a:ext uri="{FF2B5EF4-FFF2-40B4-BE49-F238E27FC236}">
                <a16:creationId xmlns:a16="http://schemas.microsoft.com/office/drawing/2014/main" id="{13A17EC8-2546-9DA4-5848-CF798F76F523}"/>
              </a:ext>
              <a:ext uri="{C183D7F6-B498-43B3-948B-1728B52AA6E4}">
                <adec:decorative xmlns:adec="http://schemas.microsoft.com/office/drawing/2017/decorative" val="1"/>
              </a:ext>
            </a:extLst>
          </p:cNvPr>
          <p:cNvSpPr/>
          <p:nvPr/>
        </p:nvSpPr>
        <p:spPr>
          <a:xfrm>
            <a:off x="1185243" y="4154718"/>
            <a:ext cx="260471" cy="2604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139" hangingPunct="0">
              <a:lnSpc>
                <a:spcPct val="110000"/>
              </a:lnSpc>
              <a:spcBef>
                <a:spcPts val="251"/>
              </a:spcBef>
              <a:defRPr/>
            </a:pPr>
            <a:endParaRPr lang="en-US" sz="1400" kern="0">
              <a:solidFill>
                <a:srgbClr val="FFFFFF"/>
              </a:solidFill>
              <a:latin typeface="Calibri" panose="020F0502020204030204"/>
              <a:sym typeface="Muli Bold"/>
            </a:endParaRPr>
          </a:p>
        </p:txBody>
      </p:sp>
      <p:sp>
        <p:nvSpPr>
          <p:cNvPr id="7" name="object 4">
            <a:extLst>
              <a:ext uri="{FF2B5EF4-FFF2-40B4-BE49-F238E27FC236}">
                <a16:creationId xmlns:a16="http://schemas.microsoft.com/office/drawing/2014/main" id="{BDE3642B-54CA-54AF-5C19-8F9049196C43}"/>
              </a:ext>
            </a:extLst>
          </p:cNvPr>
          <p:cNvSpPr txBox="1"/>
          <p:nvPr/>
        </p:nvSpPr>
        <p:spPr>
          <a:xfrm>
            <a:off x="666523" y="4670211"/>
            <a:ext cx="1322493" cy="185307"/>
          </a:xfrm>
          <a:prstGeom prst="rect">
            <a:avLst/>
          </a:prstGeom>
        </p:spPr>
        <p:txBody>
          <a:bodyPr vert="horz" wrap="square" lIns="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067" b="1" kern="0" spc="131">
                <a:solidFill>
                  <a:srgbClr val="292929"/>
                </a:solidFill>
                <a:latin typeface="Centra No2 Medium"/>
                <a:sym typeface="Muli Bold"/>
              </a:rPr>
              <a:t>VIRTUAL</a:t>
            </a:r>
            <a:endParaRPr lang="en-US" sz="1067" b="1" kern="0" spc="131">
              <a:solidFill>
                <a:srgbClr val="000000"/>
              </a:solidFill>
              <a:latin typeface="Centra No2 Medium"/>
              <a:sym typeface="Muli Bold"/>
            </a:endParaRPr>
          </a:p>
          <a:p>
            <a:pPr marL="12700" algn="ctr">
              <a:spcBef>
                <a:spcPts val="125"/>
              </a:spcBef>
              <a:defRPr/>
            </a:pPr>
            <a:endParaRPr lang="en-US" sz="1067" b="1" kern="0" spc="131">
              <a:solidFill>
                <a:srgbClr val="292929"/>
              </a:solidFill>
              <a:latin typeface="Centra No2 Medium"/>
              <a:sym typeface="Muli Bold"/>
            </a:endParaRPr>
          </a:p>
          <a:p>
            <a:pPr marL="12700" algn="ctr">
              <a:spcBef>
                <a:spcPts val="125"/>
              </a:spcBef>
              <a:defRPr/>
            </a:pPr>
            <a:r>
              <a:rPr lang="en-US" sz="1067" b="1" kern="0" spc="131">
                <a:solidFill>
                  <a:srgbClr val="292929"/>
                </a:solidFill>
                <a:latin typeface="Centra No2 Medium"/>
                <a:sym typeface="Muli Bold"/>
              </a:rPr>
              <a:t> SPRING ORIENTATION</a:t>
            </a:r>
            <a:endParaRPr lang="en-US" sz="1067" b="1" kern="0" spc="131">
              <a:latin typeface="Centra No2 Medium"/>
            </a:endParaRPr>
          </a:p>
          <a:p>
            <a:pPr marL="12700" algn="ctr">
              <a:spcBef>
                <a:spcPts val="125"/>
              </a:spcBef>
              <a:defRPr/>
            </a:pPr>
            <a:r>
              <a:rPr lang="en-US" sz="1067" b="1" kern="0" spc="131">
                <a:solidFill>
                  <a:srgbClr val="292929"/>
                </a:solidFill>
                <a:latin typeface="Centra No2 Medium"/>
              </a:rPr>
              <a:t>SESSION</a:t>
            </a:r>
          </a:p>
        </p:txBody>
      </p:sp>
      <p:sp>
        <p:nvSpPr>
          <p:cNvPr id="16" name="object 13">
            <a:extLst>
              <a:ext uri="{FF2B5EF4-FFF2-40B4-BE49-F238E27FC236}">
                <a16:creationId xmlns:a16="http://schemas.microsoft.com/office/drawing/2014/main" id="{E86707CC-BBD8-C439-6067-BE659AD985BE}"/>
              </a:ext>
              <a:ext uri="{C183D7F6-B498-43B3-948B-1728B52AA6E4}">
                <adec:decorative xmlns:adec="http://schemas.microsoft.com/office/drawing/2017/decorative" val="1"/>
              </a:ext>
            </a:extLst>
          </p:cNvPr>
          <p:cNvSpPr/>
          <p:nvPr/>
        </p:nvSpPr>
        <p:spPr>
          <a:xfrm>
            <a:off x="5423939" y="1991618"/>
            <a:ext cx="1533119" cy="1533119"/>
          </a:xfrm>
          <a:custGeom>
            <a:avLst/>
            <a:gdLst/>
            <a:ahLst/>
            <a:cxnLst/>
            <a:rect l="l" t="t" r="r" b="b"/>
            <a:pathLst>
              <a:path w="2519045" h="2519045">
                <a:moveTo>
                  <a:pt x="2150054" y="368725"/>
                </a:moveTo>
                <a:lnTo>
                  <a:pt x="2183574" y="403532"/>
                </a:lnTo>
                <a:lnTo>
                  <a:pt x="2215499" y="439284"/>
                </a:lnTo>
                <a:lnTo>
                  <a:pt x="2245827" y="475936"/>
                </a:lnTo>
                <a:lnTo>
                  <a:pt x="2274559" y="513442"/>
                </a:lnTo>
                <a:lnTo>
                  <a:pt x="2301694" y="551754"/>
                </a:lnTo>
                <a:lnTo>
                  <a:pt x="2327234" y="590828"/>
                </a:lnTo>
                <a:lnTo>
                  <a:pt x="2351177" y="630617"/>
                </a:lnTo>
                <a:lnTo>
                  <a:pt x="2373524" y="671074"/>
                </a:lnTo>
                <a:lnTo>
                  <a:pt x="2394275" y="712155"/>
                </a:lnTo>
                <a:lnTo>
                  <a:pt x="2413429" y="753811"/>
                </a:lnTo>
                <a:lnTo>
                  <a:pt x="2430988" y="795999"/>
                </a:lnTo>
                <a:lnTo>
                  <a:pt x="2446950" y="838671"/>
                </a:lnTo>
                <a:lnTo>
                  <a:pt x="2461316" y="881780"/>
                </a:lnTo>
                <a:lnTo>
                  <a:pt x="2474086" y="925282"/>
                </a:lnTo>
                <a:lnTo>
                  <a:pt x="2485259" y="969130"/>
                </a:lnTo>
                <a:lnTo>
                  <a:pt x="2494836" y="1013278"/>
                </a:lnTo>
                <a:lnTo>
                  <a:pt x="2502817" y="1057680"/>
                </a:lnTo>
                <a:lnTo>
                  <a:pt x="2509202" y="1102289"/>
                </a:lnTo>
                <a:lnTo>
                  <a:pt x="2513991" y="1147060"/>
                </a:lnTo>
                <a:lnTo>
                  <a:pt x="2517183" y="1191945"/>
                </a:lnTo>
                <a:lnTo>
                  <a:pt x="2518780" y="1236900"/>
                </a:lnTo>
                <a:lnTo>
                  <a:pt x="2518780" y="1281879"/>
                </a:lnTo>
                <a:lnTo>
                  <a:pt x="2517183" y="1326834"/>
                </a:lnTo>
                <a:lnTo>
                  <a:pt x="2513991" y="1371720"/>
                </a:lnTo>
                <a:lnTo>
                  <a:pt x="2509202" y="1416490"/>
                </a:lnTo>
                <a:lnTo>
                  <a:pt x="2502817" y="1461099"/>
                </a:lnTo>
                <a:lnTo>
                  <a:pt x="2494836" y="1505501"/>
                </a:lnTo>
                <a:lnTo>
                  <a:pt x="2485259" y="1549649"/>
                </a:lnTo>
                <a:lnTo>
                  <a:pt x="2474086" y="1593497"/>
                </a:lnTo>
                <a:lnTo>
                  <a:pt x="2461316" y="1636999"/>
                </a:lnTo>
                <a:lnTo>
                  <a:pt x="2446950" y="1680109"/>
                </a:lnTo>
                <a:lnTo>
                  <a:pt x="2430988" y="1722780"/>
                </a:lnTo>
                <a:lnTo>
                  <a:pt x="2413429" y="1764968"/>
                </a:lnTo>
                <a:lnTo>
                  <a:pt x="2394275" y="1806625"/>
                </a:lnTo>
                <a:lnTo>
                  <a:pt x="2373524" y="1847705"/>
                </a:lnTo>
                <a:lnTo>
                  <a:pt x="2351177" y="1888162"/>
                </a:lnTo>
                <a:lnTo>
                  <a:pt x="2327234" y="1927951"/>
                </a:lnTo>
                <a:lnTo>
                  <a:pt x="2301694" y="1967025"/>
                </a:lnTo>
                <a:lnTo>
                  <a:pt x="2274559" y="2005337"/>
                </a:lnTo>
                <a:lnTo>
                  <a:pt x="2245827" y="2042843"/>
                </a:lnTo>
                <a:lnTo>
                  <a:pt x="2215499" y="2079495"/>
                </a:lnTo>
                <a:lnTo>
                  <a:pt x="2183574" y="2115247"/>
                </a:lnTo>
                <a:lnTo>
                  <a:pt x="2150054" y="2150054"/>
                </a:lnTo>
                <a:lnTo>
                  <a:pt x="2115247" y="2183574"/>
                </a:lnTo>
                <a:lnTo>
                  <a:pt x="2079495" y="2215499"/>
                </a:lnTo>
                <a:lnTo>
                  <a:pt x="2042843" y="2245827"/>
                </a:lnTo>
                <a:lnTo>
                  <a:pt x="2005337" y="2274559"/>
                </a:lnTo>
                <a:lnTo>
                  <a:pt x="1967025" y="2301694"/>
                </a:lnTo>
                <a:lnTo>
                  <a:pt x="1927951" y="2327234"/>
                </a:lnTo>
                <a:lnTo>
                  <a:pt x="1888162" y="2351177"/>
                </a:lnTo>
                <a:lnTo>
                  <a:pt x="1847705" y="2373524"/>
                </a:lnTo>
                <a:lnTo>
                  <a:pt x="1806625" y="2394275"/>
                </a:lnTo>
                <a:lnTo>
                  <a:pt x="1764968" y="2413429"/>
                </a:lnTo>
                <a:lnTo>
                  <a:pt x="1722780" y="2430988"/>
                </a:lnTo>
                <a:lnTo>
                  <a:pt x="1680109" y="2446950"/>
                </a:lnTo>
                <a:lnTo>
                  <a:pt x="1636999" y="2461316"/>
                </a:lnTo>
                <a:lnTo>
                  <a:pt x="1593497" y="2474086"/>
                </a:lnTo>
                <a:lnTo>
                  <a:pt x="1549649" y="2485259"/>
                </a:lnTo>
                <a:lnTo>
                  <a:pt x="1505501" y="2494836"/>
                </a:lnTo>
                <a:lnTo>
                  <a:pt x="1461099" y="2502817"/>
                </a:lnTo>
                <a:lnTo>
                  <a:pt x="1416490" y="2509202"/>
                </a:lnTo>
                <a:lnTo>
                  <a:pt x="1371720" y="2513991"/>
                </a:lnTo>
                <a:lnTo>
                  <a:pt x="1326834" y="2517183"/>
                </a:lnTo>
                <a:lnTo>
                  <a:pt x="1281879" y="2518780"/>
                </a:lnTo>
                <a:lnTo>
                  <a:pt x="1236900" y="2518780"/>
                </a:lnTo>
                <a:lnTo>
                  <a:pt x="1191945" y="2517183"/>
                </a:lnTo>
                <a:lnTo>
                  <a:pt x="1147060" y="2513991"/>
                </a:lnTo>
                <a:lnTo>
                  <a:pt x="1102289" y="2509202"/>
                </a:lnTo>
                <a:lnTo>
                  <a:pt x="1057680" y="2502817"/>
                </a:lnTo>
                <a:lnTo>
                  <a:pt x="1013278" y="2494836"/>
                </a:lnTo>
                <a:lnTo>
                  <a:pt x="969130" y="2485259"/>
                </a:lnTo>
                <a:lnTo>
                  <a:pt x="925282" y="2474086"/>
                </a:lnTo>
                <a:lnTo>
                  <a:pt x="881780" y="2461316"/>
                </a:lnTo>
                <a:lnTo>
                  <a:pt x="838671" y="2446950"/>
                </a:lnTo>
                <a:lnTo>
                  <a:pt x="795999" y="2430988"/>
                </a:lnTo>
                <a:lnTo>
                  <a:pt x="753811" y="2413429"/>
                </a:lnTo>
                <a:lnTo>
                  <a:pt x="712155" y="2394275"/>
                </a:lnTo>
                <a:lnTo>
                  <a:pt x="671074" y="2373524"/>
                </a:lnTo>
                <a:lnTo>
                  <a:pt x="630617" y="2351177"/>
                </a:lnTo>
                <a:lnTo>
                  <a:pt x="590828" y="2327234"/>
                </a:lnTo>
                <a:lnTo>
                  <a:pt x="551754" y="2301694"/>
                </a:lnTo>
                <a:lnTo>
                  <a:pt x="513442" y="2274559"/>
                </a:lnTo>
                <a:lnTo>
                  <a:pt x="475936" y="2245827"/>
                </a:lnTo>
                <a:lnTo>
                  <a:pt x="439284" y="2215499"/>
                </a:lnTo>
                <a:lnTo>
                  <a:pt x="403532" y="2183574"/>
                </a:lnTo>
                <a:lnTo>
                  <a:pt x="368725" y="2150054"/>
                </a:lnTo>
                <a:lnTo>
                  <a:pt x="335205" y="2115247"/>
                </a:lnTo>
                <a:lnTo>
                  <a:pt x="303280" y="2079495"/>
                </a:lnTo>
                <a:lnTo>
                  <a:pt x="272952" y="2042843"/>
                </a:lnTo>
                <a:lnTo>
                  <a:pt x="244220" y="2005337"/>
                </a:lnTo>
                <a:lnTo>
                  <a:pt x="217085" y="1967025"/>
                </a:lnTo>
                <a:lnTo>
                  <a:pt x="191545" y="1927951"/>
                </a:lnTo>
                <a:lnTo>
                  <a:pt x="167602" y="1888162"/>
                </a:lnTo>
                <a:lnTo>
                  <a:pt x="145255" y="1847705"/>
                </a:lnTo>
                <a:lnTo>
                  <a:pt x="124504" y="1806625"/>
                </a:lnTo>
                <a:lnTo>
                  <a:pt x="105350" y="1764968"/>
                </a:lnTo>
                <a:lnTo>
                  <a:pt x="87791" y="1722780"/>
                </a:lnTo>
                <a:lnTo>
                  <a:pt x="71829" y="1680109"/>
                </a:lnTo>
                <a:lnTo>
                  <a:pt x="57463" y="1636999"/>
                </a:lnTo>
                <a:lnTo>
                  <a:pt x="44694" y="1593497"/>
                </a:lnTo>
                <a:lnTo>
                  <a:pt x="33520" y="1549649"/>
                </a:lnTo>
                <a:lnTo>
                  <a:pt x="23943" y="1505501"/>
                </a:lnTo>
                <a:lnTo>
                  <a:pt x="15962" y="1461099"/>
                </a:lnTo>
                <a:lnTo>
                  <a:pt x="9577" y="1416490"/>
                </a:lnTo>
                <a:lnTo>
                  <a:pt x="4788" y="1371720"/>
                </a:lnTo>
                <a:lnTo>
                  <a:pt x="1596" y="1326834"/>
                </a:lnTo>
                <a:lnTo>
                  <a:pt x="0" y="1281879"/>
                </a:lnTo>
                <a:lnTo>
                  <a:pt x="0" y="1236900"/>
                </a:lnTo>
                <a:lnTo>
                  <a:pt x="1596" y="1191945"/>
                </a:lnTo>
                <a:lnTo>
                  <a:pt x="4788" y="1147060"/>
                </a:lnTo>
                <a:lnTo>
                  <a:pt x="9577" y="1102289"/>
                </a:lnTo>
                <a:lnTo>
                  <a:pt x="15962" y="1057680"/>
                </a:lnTo>
                <a:lnTo>
                  <a:pt x="23943" y="1013278"/>
                </a:lnTo>
                <a:lnTo>
                  <a:pt x="33520" y="969130"/>
                </a:lnTo>
                <a:lnTo>
                  <a:pt x="44694" y="925282"/>
                </a:lnTo>
                <a:lnTo>
                  <a:pt x="57463" y="881780"/>
                </a:lnTo>
                <a:lnTo>
                  <a:pt x="71829" y="838671"/>
                </a:lnTo>
                <a:lnTo>
                  <a:pt x="87791" y="795999"/>
                </a:lnTo>
                <a:lnTo>
                  <a:pt x="105350" y="753811"/>
                </a:lnTo>
                <a:lnTo>
                  <a:pt x="124504" y="712155"/>
                </a:lnTo>
                <a:lnTo>
                  <a:pt x="145255" y="671074"/>
                </a:lnTo>
                <a:lnTo>
                  <a:pt x="167602" y="630617"/>
                </a:lnTo>
                <a:lnTo>
                  <a:pt x="191545" y="590828"/>
                </a:lnTo>
                <a:lnTo>
                  <a:pt x="217085" y="551754"/>
                </a:lnTo>
                <a:lnTo>
                  <a:pt x="244220" y="513442"/>
                </a:lnTo>
                <a:lnTo>
                  <a:pt x="272952" y="475936"/>
                </a:lnTo>
                <a:lnTo>
                  <a:pt x="303280" y="439284"/>
                </a:lnTo>
                <a:lnTo>
                  <a:pt x="335205" y="403532"/>
                </a:lnTo>
                <a:lnTo>
                  <a:pt x="368725" y="368725"/>
                </a:lnTo>
                <a:lnTo>
                  <a:pt x="403532" y="335205"/>
                </a:lnTo>
                <a:lnTo>
                  <a:pt x="439284" y="303280"/>
                </a:lnTo>
                <a:lnTo>
                  <a:pt x="475936" y="272952"/>
                </a:lnTo>
                <a:lnTo>
                  <a:pt x="513442" y="244220"/>
                </a:lnTo>
                <a:lnTo>
                  <a:pt x="551754" y="217085"/>
                </a:lnTo>
                <a:lnTo>
                  <a:pt x="590828" y="191545"/>
                </a:lnTo>
                <a:lnTo>
                  <a:pt x="630617" y="167602"/>
                </a:lnTo>
                <a:lnTo>
                  <a:pt x="671074" y="145255"/>
                </a:lnTo>
                <a:lnTo>
                  <a:pt x="712155" y="124504"/>
                </a:lnTo>
                <a:lnTo>
                  <a:pt x="753811" y="105350"/>
                </a:lnTo>
                <a:lnTo>
                  <a:pt x="795999" y="87791"/>
                </a:lnTo>
                <a:lnTo>
                  <a:pt x="838671" y="71829"/>
                </a:lnTo>
                <a:lnTo>
                  <a:pt x="881780" y="57463"/>
                </a:lnTo>
                <a:lnTo>
                  <a:pt x="925282" y="44694"/>
                </a:lnTo>
                <a:lnTo>
                  <a:pt x="969130" y="33520"/>
                </a:lnTo>
                <a:lnTo>
                  <a:pt x="1013278" y="23943"/>
                </a:lnTo>
                <a:lnTo>
                  <a:pt x="1057680" y="15962"/>
                </a:lnTo>
                <a:lnTo>
                  <a:pt x="1102289" y="9577"/>
                </a:lnTo>
                <a:lnTo>
                  <a:pt x="1147060" y="4788"/>
                </a:lnTo>
                <a:lnTo>
                  <a:pt x="1191945" y="1596"/>
                </a:lnTo>
                <a:lnTo>
                  <a:pt x="1236900" y="0"/>
                </a:lnTo>
                <a:lnTo>
                  <a:pt x="1281879" y="0"/>
                </a:lnTo>
                <a:lnTo>
                  <a:pt x="1326834" y="1596"/>
                </a:lnTo>
                <a:lnTo>
                  <a:pt x="1371720" y="4788"/>
                </a:lnTo>
                <a:lnTo>
                  <a:pt x="1416490" y="9577"/>
                </a:lnTo>
                <a:lnTo>
                  <a:pt x="1461099" y="15962"/>
                </a:lnTo>
                <a:lnTo>
                  <a:pt x="1505501" y="23943"/>
                </a:lnTo>
                <a:lnTo>
                  <a:pt x="1549649" y="33520"/>
                </a:lnTo>
                <a:lnTo>
                  <a:pt x="1593497" y="44694"/>
                </a:lnTo>
                <a:lnTo>
                  <a:pt x="1636999" y="57463"/>
                </a:lnTo>
                <a:lnTo>
                  <a:pt x="1680109" y="71829"/>
                </a:lnTo>
                <a:lnTo>
                  <a:pt x="1722780" y="87791"/>
                </a:lnTo>
                <a:lnTo>
                  <a:pt x="1764968" y="105350"/>
                </a:lnTo>
                <a:lnTo>
                  <a:pt x="1806625" y="124504"/>
                </a:lnTo>
                <a:lnTo>
                  <a:pt x="1847705" y="145255"/>
                </a:lnTo>
                <a:lnTo>
                  <a:pt x="1888162" y="167602"/>
                </a:lnTo>
                <a:lnTo>
                  <a:pt x="1927951" y="191545"/>
                </a:lnTo>
                <a:lnTo>
                  <a:pt x="1967025" y="217085"/>
                </a:lnTo>
                <a:lnTo>
                  <a:pt x="2005337" y="244220"/>
                </a:lnTo>
                <a:lnTo>
                  <a:pt x="2042843" y="272952"/>
                </a:lnTo>
                <a:lnTo>
                  <a:pt x="2079495" y="303280"/>
                </a:lnTo>
                <a:lnTo>
                  <a:pt x="2115247" y="335205"/>
                </a:lnTo>
                <a:lnTo>
                  <a:pt x="2150054" y="368725"/>
                </a:lnTo>
                <a:close/>
              </a:path>
            </a:pathLst>
          </a:custGeom>
          <a:ln w="20941">
            <a:solidFill>
              <a:srgbClr val="181E3D"/>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endParaRPr sz="1051" kern="0">
              <a:solidFill>
                <a:sysClr val="windowText" lastClr="000000"/>
              </a:solidFill>
              <a:latin typeface="Calibri" panose="020F0502020204030204"/>
              <a:sym typeface="Muli Bold"/>
            </a:endParaRPr>
          </a:p>
        </p:txBody>
      </p:sp>
      <p:sp>
        <p:nvSpPr>
          <p:cNvPr id="17" name="object 14">
            <a:extLst>
              <a:ext uri="{FF2B5EF4-FFF2-40B4-BE49-F238E27FC236}">
                <a16:creationId xmlns:a16="http://schemas.microsoft.com/office/drawing/2014/main" id="{50A88661-FC29-6283-58B5-9FCD3A6E58B2}"/>
              </a:ext>
            </a:extLst>
          </p:cNvPr>
          <p:cNvSpPr txBox="1"/>
          <p:nvPr/>
        </p:nvSpPr>
        <p:spPr>
          <a:xfrm>
            <a:off x="5802375" y="2443505"/>
            <a:ext cx="692411" cy="150417"/>
          </a:xfrm>
          <a:prstGeom prst="rect">
            <a:avLst/>
          </a:prstGeom>
        </p:spPr>
        <p:txBody>
          <a:bodyPr vert="horz" wrap="square" lIns="0" tIns="45720" rIns="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defTabSz="914377">
              <a:spcBef>
                <a:spcPts val="125"/>
              </a:spcBef>
              <a:defRPr/>
            </a:pPr>
            <a:r>
              <a:rPr sz="1200" b="1" kern="0" spc="-25">
                <a:solidFill>
                  <a:srgbClr val="292929"/>
                </a:solidFill>
                <a:latin typeface="Centra No2"/>
                <a:cs typeface="Centra No2"/>
                <a:sym typeface="Muli Bold"/>
              </a:rPr>
              <a:t>Q2</a:t>
            </a:r>
          </a:p>
          <a:p>
            <a:pPr marL="12700" algn="ctr">
              <a:spcBef>
                <a:spcPts val="125"/>
              </a:spcBef>
              <a:defRPr/>
            </a:pPr>
            <a:r>
              <a:rPr lang="en-US" sz="1200" kern="0" spc="-25">
                <a:solidFill>
                  <a:srgbClr val="292929"/>
                </a:solidFill>
                <a:latin typeface="Centra No2"/>
                <a:cs typeface="Centra No2"/>
              </a:rPr>
              <a:t>MAY 16th</a:t>
            </a:r>
          </a:p>
          <a:p>
            <a:pPr marL="12700" algn="ctr">
              <a:spcBef>
                <a:spcPts val="125"/>
              </a:spcBef>
              <a:defRPr/>
            </a:pPr>
            <a:r>
              <a:rPr lang="en-US" sz="1200" kern="0" spc="-25">
                <a:solidFill>
                  <a:srgbClr val="292929"/>
                </a:solidFill>
                <a:latin typeface="Centra No2"/>
                <a:cs typeface="Centra No2"/>
              </a:rPr>
              <a:t>@ ALC</a:t>
            </a:r>
          </a:p>
        </p:txBody>
      </p:sp>
      <p:sp>
        <p:nvSpPr>
          <p:cNvPr id="24" name="Oval 23">
            <a:extLst>
              <a:ext uri="{FF2B5EF4-FFF2-40B4-BE49-F238E27FC236}">
                <a16:creationId xmlns:a16="http://schemas.microsoft.com/office/drawing/2014/main" id="{28E6406D-FCD5-61C6-68BA-7BCE143650BF}"/>
              </a:ext>
              <a:ext uri="{C183D7F6-B498-43B3-948B-1728B52AA6E4}">
                <adec:decorative xmlns:adec="http://schemas.microsoft.com/office/drawing/2017/decorative" val="1"/>
              </a:ext>
            </a:extLst>
          </p:cNvPr>
          <p:cNvSpPr/>
          <p:nvPr/>
        </p:nvSpPr>
        <p:spPr>
          <a:xfrm>
            <a:off x="6002007" y="4153465"/>
            <a:ext cx="260471" cy="2604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139" hangingPunct="0">
              <a:lnSpc>
                <a:spcPct val="110000"/>
              </a:lnSpc>
              <a:spcBef>
                <a:spcPts val="251"/>
              </a:spcBef>
              <a:defRPr/>
            </a:pPr>
            <a:endParaRPr lang="en-US" sz="1400" kern="0">
              <a:solidFill>
                <a:srgbClr val="FFFFFF"/>
              </a:solidFill>
              <a:latin typeface="Calibri" panose="020F0502020204030204"/>
              <a:sym typeface="Muli Bold"/>
            </a:endParaRPr>
          </a:p>
        </p:txBody>
      </p:sp>
      <p:sp>
        <p:nvSpPr>
          <p:cNvPr id="9" name="object 6">
            <a:extLst>
              <a:ext uri="{FF2B5EF4-FFF2-40B4-BE49-F238E27FC236}">
                <a16:creationId xmlns:a16="http://schemas.microsoft.com/office/drawing/2014/main" id="{79B93541-55DB-0D63-1C77-A7CBFE073550}"/>
              </a:ext>
            </a:extLst>
          </p:cNvPr>
          <p:cNvSpPr txBox="1"/>
          <p:nvPr/>
        </p:nvSpPr>
        <p:spPr>
          <a:xfrm>
            <a:off x="5234888" y="4657920"/>
            <a:ext cx="1827387" cy="174869"/>
          </a:xfrm>
          <a:prstGeom prst="rect">
            <a:avLst/>
          </a:prstGeom>
        </p:spPr>
        <p:txBody>
          <a:bodyPr vert="horz" wrap="square" lIns="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200" b="1" kern="0" spc="131">
                <a:solidFill>
                  <a:srgbClr val="292929"/>
                </a:solidFill>
                <a:ea typeface="+mn-lt"/>
                <a:cs typeface="+mn-lt"/>
                <a:sym typeface="Muli Bold"/>
              </a:rPr>
              <a:t>IN-PERSON</a:t>
            </a:r>
          </a:p>
          <a:p>
            <a:pPr marL="12700" algn="ctr">
              <a:spcBef>
                <a:spcPts val="125"/>
              </a:spcBef>
              <a:defRPr/>
            </a:pPr>
            <a:endParaRPr lang="en-US" sz="1100" b="1" kern="0" spc="131">
              <a:solidFill>
                <a:srgbClr val="292929"/>
              </a:solidFill>
              <a:ea typeface="+mn-lt"/>
              <a:cs typeface="+mn-lt"/>
              <a:sym typeface="Muli Bold"/>
            </a:endParaRPr>
          </a:p>
          <a:p>
            <a:pPr marL="12700" algn="ctr">
              <a:spcBef>
                <a:spcPts val="125"/>
              </a:spcBef>
              <a:defRPr/>
            </a:pPr>
            <a:r>
              <a:rPr lang="en-US" sz="1100" b="1" kern="0" spc="131">
                <a:solidFill>
                  <a:srgbClr val="292929"/>
                </a:solidFill>
                <a:ea typeface="+mn-lt"/>
                <a:cs typeface="+mn-lt"/>
                <a:sym typeface="Muli Bold"/>
              </a:rPr>
              <a:t>BECOME A STRATEGIC LEADER</a:t>
            </a:r>
            <a:endParaRPr lang="en-US" sz="1100" b="1" kern="0" spc="131">
              <a:solidFill>
                <a:srgbClr val="292929"/>
              </a:solidFill>
              <a:ea typeface="+mn-lt"/>
              <a:cs typeface="+mn-lt"/>
            </a:endParaRPr>
          </a:p>
          <a:p>
            <a:pPr marL="12700" algn="ctr">
              <a:spcBef>
                <a:spcPts val="125"/>
              </a:spcBef>
              <a:defRPr/>
            </a:pPr>
            <a:r>
              <a:rPr lang="en-US" sz="1100" b="1" kern="0" spc="131">
                <a:solidFill>
                  <a:srgbClr val="292929"/>
                </a:solidFill>
                <a:ea typeface="+mn-lt"/>
                <a:cs typeface="+mn-lt"/>
              </a:rPr>
              <a:t>WORK SMARTER, NOT HARDER</a:t>
            </a:r>
          </a:p>
        </p:txBody>
      </p:sp>
      <p:sp>
        <p:nvSpPr>
          <p:cNvPr id="18" name="object 15">
            <a:extLst>
              <a:ext uri="{FF2B5EF4-FFF2-40B4-BE49-F238E27FC236}">
                <a16:creationId xmlns:a16="http://schemas.microsoft.com/office/drawing/2014/main" id="{6247A4A8-0284-F0A5-9EB9-AA4F8F70AB15}"/>
              </a:ext>
              <a:ext uri="{C183D7F6-B498-43B3-948B-1728B52AA6E4}">
                <adec:decorative xmlns:adec="http://schemas.microsoft.com/office/drawing/2017/decorative" val="1"/>
              </a:ext>
            </a:extLst>
          </p:cNvPr>
          <p:cNvSpPr/>
          <p:nvPr/>
        </p:nvSpPr>
        <p:spPr>
          <a:xfrm>
            <a:off x="7744606" y="2016199"/>
            <a:ext cx="1533119" cy="1533119"/>
          </a:xfrm>
          <a:custGeom>
            <a:avLst/>
            <a:gdLst/>
            <a:ahLst/>
            <a:cxnLst/>
            <a:rect l="l" t="t" r="r" b="b"/>
            <a:pathLst>
              <a:path w="2519044" h="2519045">
                <a:moveTo>
                  <a:pt x="2150054" y="368725"/>
                </a:moveTo>
                <a:lnTo>
                  <a:pt x="2183574" y="403532"/>
                </a:lnTo>
                <a:lnTo>
                  <a:pt x="2215499" y="439284"/>
                </a:lnTo>
                <a:lnTo>
                  <a:pt x="2245827" y="475936"/>
                </a:lnTo>
                <a:lnTo>
                  <a:pt x="2274559" y="513442"/>
                </a:lnTo>
                <a:lnTo>
                  <a:pt x="2301694" y="551754"/>
                </a:lnTo>
                <a:lnTo>
                  <a:pt x="2327234" y="590828"/>
                </a:lnTo>
                <a:lnTo>
                  <a:pt x="2351177" y="630617"/>
                </a:lnTo>
                <a:lnTo>
                  <a:pt x="2373524" y="671074"/>
                </a:lnTo>
                <a:lnTo>
                  <a:pt x="2394275" y="712155"/>
                </a:lnTo>
                <a:lnTo>
                  <a:pt x="2413429" y="753811"/>
                </a:lnTo>
                <a:lnTo>
                  <a:pt x="2430988" y="795999"/>
                </a:lnTo>
                <a:lnTo>
                  <a:pt x="2446950" y="838671"/>
                </a:lnTo>
                <a:lnTo>
                  <a:pt x="2461316" y="881780"/>
                </a:lnTo>
                <a:lnTo>
                  <a:pt x="2474086" y="925282"/>
                </a:lnTo>
                <a:lnTo>
                  <a:pt x="2485259" y="969130"/>
                </a:lnTo>
                <a:lnTo>
                  <a:pt x="2494836" y="1013278"/>
                </a:lnTo>
                <a:lnTo>
                  <a:pt x="2502817" y="1057680"/>
                </a:lnTo>
                <a:lnTo>
                  <a:pt x="2509202" y="1102289"/>
                </a:lnTo>
                <a:lnTo>
                  <a:pt x="2513991" y="1147060"/>
                </a:lnTo>
                <a:lnTo>
                  <a:pt x="2517183" y="1191945"/>
                </a:lnTo>
                <a:lnTo>
                  <a:pt x="2518780" y="1236900"/>
                </a:lnTo>
                <a:lnTo>
                  <a:pt x="2518780" y="1281879"/>
                </a:lnTo>
                <a:lnTo>
                  <a:pt x="2517183" y="1326834"/>
                </a:lnTo>
                <a:lnTo>
                  <a:pt x="2513991" y="1371720"/>
                </a:lnTo>
                <a:lnTo>
                  <a:pt x="2509202" y="1416490"/>
                </a:lnTo>
                <a:lnTo>
                  <a:pt x="2502817" y="1461099"/>
                </a:lnTo>
                <a:lnTo>
                  <a:pt x="2494836" y="1505501"/>
                </a:lnTo>
                <a:lnTo>
                  <a:pt x="2485259" y="1549649"/>
                </a:lnTo>
                <a:lnTo>
                  <a:pt x="2474086" y="1593497"/>
                </a:lnTo>
                <a:lnTo>
                  <a:pt x="2461316" y="1636999"/>
                </a:lnTo>
                <a:lnTo>
                  <a:pt x="2446950" y="1680109"/>
                </a:lnTo>
                <a:lnTo>
                  <a:pt x="2430988" y="1722780"/>
                </a:lnTo>
                <a:lnTo>
                  <a:pt x="2413429" y="1764968"/>
                </a:lnTo>
                <a:lnTo>
                  <a:pt x="2394275" y="1806625"/>
                </a:lnTo>
                <a:lnTo>
                  <a:pt x="2373524" y="1847705"/>
                </a:lnTo>
                <a:lnTo>
                  <a:pt x="2351177" y="1888162"/>
                </a:lnTo>
                <a:lnTo>
                  <a:pt x="2327234" y="1927951"/>
                </a:lnTo>
                <a:lnTo>
                  <a:pt x="2301694" y="1967025"/>
                </a:lnTo>
                <a:lnTo>
                  <a:pt x="2274559" y="2005337"/>
                </a:lnTo>
                <a:lnTo>
                  <a:pt x="2245827" y="2042843"/>
                </a:lnTo>
                <a:lnTo>
                  <a:pt x="2215499" y="2079495"/>
                </a:lnTo>
                <a:lnTo>
                  <a:pt x="2183574" y="2115247"/>
                </a:lnTo>
                <a:lnTo>
                  <a:pt x="2150054" y="2150054"/>
                </a:lnTo>
                <a:lnTo>
                  <a:pt x="2115247" y="2183574"/>
                </a:lnTo>
                <a:lnTo>
                  <a:pt x="2079495" y="2215499"/>
                </a:lnTo>
                <a:lnTo>
                  <a:pt x="2042843" y="2245827"/>
                </a:lnTo>
                <a:lnTo>
                  <a:pt x="2005337" y="2274559"/>
                </a:lnTo>
                <a:lnTo>
                  <a:pt x="1967025" y="2301694"/>
                </a:lnTo>
                <a:lnTo>
                  <a:pt x="1927951" y="2327234"/>
                </a:lnTo>
                <a:lnTo>
                  <a:pt x="1888162" y="2351177"/>
                </a:lnTo>
                <a:lnTo>
                  <a:pt x="1847705" y="2373524"/>
                </a:lnTo>
                <a:lnTo>
                  <a:pt x="1806625" y="2394275"/>
                </a:lnTo>
                <a:lnTo>
                  <a:pt x="1764968" y="2413429"/>
                </a:lnTo>
                <a:lnTo>
                  <a:pt x="1722780" y="2430988"/>
                </a:lnTo>
                <a:lnTo>
                  <a:pt x="1680109" y="2446950"/>
                </a:lnTo>
                <a:lnTo>
                  <a:pt x="1636999" y="2461316"/>
                </a:lnTo>
                <a:lnTo>
                  <a:pt x="1593497" y="2474086"/>
                </a:lnTo>
                <a:lnTo>
                  <a:pt x="1549649" y="2485259"/>
                </a:lnTo>
                <a:lnTo>
                  <a:pt x="1505501" y="2494836"/>
                </a:lnTo>
                <a:lnTo>
                  <a:pt x="1461099" y="2502817"/>
                </a:lnTo>
                <a:lnTo>
                  <a:pt x="1416490" y="2509202"/>
                </a:lnTo>
                <a:lnTo>
                  <a:pt x="1371720" y="2513991"/>
                </a:lnTo>
                <a:lnTo>
                  <a:pt x="1326834" y="2517183"/>
                </a:lnTo>
                <a:lnTo>
                  <a:pt x="1281879" y="2518780"/>
                </a:lnTo>
                <a:lnTo>
                  <a:pt x="1236900" y="2518780"/>
                </a:lnTo>
                <a:lnTo>
                  <a:pt x="1191945" y="2517183"/>
                </a:lnTo>
                <a:lnTo>
                  <a:pt x="1147060" y="2513991"/>
                </a:lnTo>
                <a:lnTo>
                  <a:pt x="1102289" y="2509202"/>
                </a:lnTo>
                <a:lnTo>
                  <a:pt x="1057680" y="2502817"/>
                </a:lnTo>
                <a:lnTo>
                  <a:pt x="1013278" y="2494836"/>
                </a:lnTo>
                <a:lnTo>
                  <a:pt x="969130" y="2485259"/>
                </a:lnTo>
                <a:lnTo>
                  <a:pt x="925282" y="2474086"/>
                </a:lnTo>
                <a:lnTo>
                  <a:pt x="881780" y="2461316"/>
                </a:lnTo>
                <a:lnTo>
                  <a:pt x="838671" y="2446950"/>
                </a:lnTo>
                <a:lnTo>
                  <a:pt x="795999" y="2430988"/>
                </a:lnTo>
                <a:lnTo>
                  <a:pt x="753811" y="2413429"/>
                </a:lnTo>
                <a:lnTo>
                  <a:pt x="712155" y="2394275"/>
                </a:lnTo>
                <a:lnTo>
                  <a:pt x="671074" y="2373524"/>
                </a:lnTo>
                <a:lnTo>
                  <a:pt x="630617" y="2351177"/>
                </a:lnTo>
                <a:lnTo>
                  <a:pt x="590828" y="2327234"/>
                </a:lnTo>
                <a:lnTo>
                  <a:pt x="551754" y="2301694"/>
                </a:lnTo>
                <a:lnTo>
                  <a:pt x="513442" y="2274559"/>
                </a:lnTo>
                <a:lnTo>
                  <a:pt x="475936" y="2245827"/>
                </a:lnTo>
                <a:lnTo>
                  <a:pt x="439284" y="2215499"/>
                </a:lnTo>
                <a:lnTo>
                  <a:pt x="403532" y="2183574"/>
                </a:lnTo>
                <a:lnTo>
                  <a:pt x="368725" y="2150054"/>
                </a:lnTo>
                <a:lnTo>
                  <a:pt x="335205" y="2115247"/>
                </a:lnTo>
                <a:lnTo>
                  <a:pt x="303280" y="2079495"/>
                </a:lnTo>
                <a:lnTo>
                  <a:pt x="272952" y="2042843"/>
                </a:lnTo>
                <a:lnTo>
                  <a:pt x="244220" y="2005337"/>
                </a:lnTo>
                <a:lnTo>
                  <a:pt x="217085" y="1967025"/>
                </a:lnTo>
                <a:lnTo>
                  <a:pt x="191545" y="1927951"/>
                </a:lnTo>
                <a:lnTo>
                  <a:pt x="167602" y="1888162"/>
                </a:lnTo>
                <a:lnTo>
                  <a:pt x="145255" y="1847705"/>
                </a:lnTo>
                <a:lnTo>
                  <a:pt x="124504" y="1806625"/>
                </a:lnTo>
                <a:lnTo>
                  <a:pt x="105350" y="1764968"/>
                </a:lnTo>
                <a:lnTo>
                  <a:pt x="87791" y="1722780"/>
                </a:lnTo>
                <a:lnTo>
                  <a:pt x="71829" y="1680109"/>
                </a:lnTo>
                <a:lnTo>
                  <a:pt x="57463" y="1636999"/>
                </a:lnTo>
                <a:lnTo>
                  <a:pt x="44694" y="1593497"/>
                </a:lnTo>
                <a:lnTo>
                  <a:pt x="33520" y="1549649"/>
                </a:lnTo>
                <a:lnTo>
                  <a:pt x="23943" y="1505501"/>
                </a:lnTo>
                <a:lnTo>
                  <a:pt x="15962" y="1461099"/>
                </a:lnTo>
                <a:lnTo>
                  <a:pt x="9577" y="1416490"/>
                </a:lnTo>
                <a:lnTo>
                  <a:pt x="4788" y="1371720"/>
                </a:lnTo>
                <a:lnTo>
                  <a:pt x="1596" y="1326834"/>
                </a:lnTo>
                <a:lnTo>
                  <a:pt x="0" y="1281879"/>
                </a:lnTo>
                <a:lnTo>
                  <a:pt x="0" y="1236900"/>
                </a:lnTo>
                <a:lnTo>
                  <a:pt x="1596" y="1191945"/>
                </a:lnTo>
                <a:lnTo>
                  <a:pt x="4788" y="1147060"/>
                </a:lnTo>
                <a:lnTo>
                  <a:pt x="9577" y="1102289"/>
                </a:lnTo>
                <a:lnTo>
                  <a:pt x="15962" y="1057680"/>
                </a:lnTo>
                <a:lnTo>
                  <a:pt x="23943" y="1013278"/>
                </a:lnTo>
                <a:lnTo>
                  <a:pt x="33520" y="969130"/>
                </a:lnTo>
                <a:lnTo>
                  <a:pt x="44694" y="925282"/>
                </a:lnTo>
                <a:lnTo>
                  <a:pt x="57463" y="881780"/>
                </a:lnTo>
                <a:lnTo>
                  <a:pt x="71829" y="838671"/>
                </a:lnTo>
                <a:lnTo>
                  <a:pt x="87791" y="795999"/>
                </a:lnTo>
                <a:lnTo>
                  <a:pt x="105350" y="753811"/>
                </a:lnTo>
                <a:lnTo>
                  <a:pt x="124504" y="712155"/>
                </a:lnTo>
                <a:lnTo>
                  <a:pt x="145255" y="671074"/>
                </a:lnTo>
                <a:lnTo>
                  <a:pt x="167602" y="630617"/>
                </a:lnTo>
                <a:lnTo>
                  <a:pt x="191545" y="590828"/>
                </a:lnTo>
                <a:lnTo>
                  <a:pt x="217085" y="551754"/>
                </a:lnTo>
                <a:lnTo>
                  <a:pt x="244220" y="513442"/>
                </a:lnTo>
                <a:lnTo>
                  <a:pt x="272952" y="475936"/>
                </a:lnTo>
                <a:lnTo>
                  <a:pt x="303280" y="439284"/>
                </a:lnTo>
                <a:lnTo>
                  <a:pt x="335205" y="403532"/>
                </a:lnTo>
                <a:lnTo>
                  <a:pt x="368725" y="368725"/>
                </a:lnTo>
                <a:lnTo>
                  <a:pt x="403532" y="335205"/>
                </a:lnTo>
                <a:lnTo>
                  <a:pt x="439284" y="303280"/>
                </a:lnTo>
                <a:lnTo>
                  <a:pt x="475936" y="272952"/>
                </a:lnTo>
                <a:lnTo>
                  <a:pt x="513442" y="244220"/>
                </a:lnTo>
                <a:lnTo>
                  <a:pt x="551754" y="217085"/>
                </a:lnTo>
                <a:lnTo>
                  <a:pt x="590828" y="191545"/>
                </a:lnTo>
                <a:lnTo>
                  <a:pt x="630617" y="167602"/>
                </a:lnTo>
                <a:lnTo>
                  <a:pt x="671074" y="145255"/>
                </a:lnTo>
                <a:lnTo>
                  <a:pt x="712155" y="124504"/>
                </a:lnTo>
                <a:lnTo>
                  <a:pt x="753811" y="105350"/>
                </a:lnTo>
                <a:lnTo>
                  <a:pt x="795999" y="87791"/>
                </a:lnTo>
                <a:lnTo>
                  <a:pt x="838671" y="71829"/>
                </a:lnTo>
                <a:lnTo>
                  <a:pt x="881780" y="57463"/>
                </a:lnTo>
                <a:lnTo>
                  <a:pt x="925282" y="44694"/>
                </a:lnTo>
                <a:lnTo>
                  <a:pt x="969130" y="33520"/>
                </a:lnTo>
                <a:lnTo>
                  <a:pt x="1013278" y="23943"/>
                </a:lnTo>
                <a:lnTo>
                  <a:pt x="1057680" y="15962"/>
                </a:lnTo>
                <a:lnTo>
                  <a:pt x="1102289" y="9577"/>
                </a:lnTo>
                <a:lnTo>
                  <a:pt x="1147060" y="4788"/>
                </a:lnTo>
                <a:lnTo>
                  <a:pt x="1191945" y="1596"/>
                </a:lnTo>
                <a:lnTo>
                  <a:pt x="1236900" y="0"/>
                </a:lnTo>
                <a:lnTo>
                  <a:pt x="1281879" y="0"/>
                </a:lnTo>
                <a:lnTo>
                  <a:pt x="1326834" y="1596"/>
                </a:lnTo>
                <a:lnTo>
                  <a:pt x="1371720" y="4788"/>
                </a:lnTo>
                <a:lnTo>
                  <a:pt x="1416490" y="9577"/>
                </a:lnTo>
                <a:lnTo>
                  <a:pt x="1461099" y="15962"/>
                </a:lnTo>
                <a:lnTo>
                  <a:pt x="1505501" y="23943"/>
                </a:lnTo>
                <a:lnTo>
                  <a:pt x="1549649" y="33520"/>
                </a:lnTo>
                <a:lnTo>
                  <a:pt x="1593497" y="44694"/>
                </a:lnTo>
                <a:lnTo>
                  <a:pt x="1636999" y="57463"/>
                </a:lnTo>
                <a:lnTo>
                  <a:pt x="1680109" y="71829"/>
                </a:lnTo>
                <a:lnTo>
                  <a:pt x="1722780" y="87791"/>
                </a:lnTo>
                <a:lnTo>
                  <a:pt x="1764968" y="105350"/>
                </a:lnTo>
                <a:lnTo>
                  <a:pt x="1806625" y="124504"/>
                </a:lnTo>
                <a:lnTo>
                  <a:pt x="1847705" y="145255"/>
                </a:lnTo>
                <a:lnTo>
                  <a:pt x="1888162" y="167602"/>
                </a:lnTo>
                <a:lnTo>
                  <a:pt x="1927951" y="191545"/>
                </a:lnTo>
                <a:lnTo>
                  <a:pt x="1967025" y="217085"/>
                </a:lnTo>
                <a:lnTo>
                  <a:pt x="2005337" y="244220"/>
                </a:lnTo>
                <a:lnTo>
                  <a:pt x="2042843" y="272952"/>
                </a:lnTo>
                <a:lnTo>
                  <a:pt x="2079495" y="303280"/>
                </a:lnTo>
                <a:lnTo>
                  <a:pt x="2115247" y="335205"/>
                </a:lnTo>
                <a:lnTo>
                  <a:pt x="2150054" y="368725"/>
                </a:lnTo>
                <a:close/>
              </a:path>
            </a:pathLst>
          </a:custGeom>
          <a:ln w="20941">
            <a:solidFill>
              <a:srgbClr val="181E3D"/>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endParaRPr sz="1051" kern="0">
              <a:solidFill>
                <a:sysClr val="windowText" lastClr="000000"/>
              </a:solidFill>
              <a:latin typeface="Calibri" panose="020F0502020204030204"/>
              <a:sym typeface="Muli Bold"/>
            </a:endParaRPr>
          </a:p>
        </p:txBody>
      </p:sp>
      <p:sp>
        <p:nvSpPr>
          <p:cNvPr id="19" name="object 16">
            <a:extLst>
              <a:ext uri="{FF2B5EF4-FFF2-40B4-BE49-F238E27FC236}">
                <a16:creationId xmlns:a16="http://schemas.microsoft.com/office/drawing/2014/main" id="{B8BFC257-0648-21BB-82F7-1601A4569EFE}"/>
              </a:ext>
            </a:extLst>
          </p:cNvPr>
          <p:cNvSpPr txBox="1"/>
          <p:nvPr/>
        </p:nvSpPr>
        <p:spPr>
          <a:xfrm>
            <a:off x="8153507" y="2487184"/>
            <a:ext cx="725772" cy="205941"/>
          </a:xfrm>
          <a:prstGeom prst="rect">
            <a:avLst/>
          </a:prstGeom>
        </p:spPr>
        <p:txBody>
          <a:bodyPr vert="horz" wrap="square" lIns="0" tIns="45720" rIns="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200" b="1" kern="0" spc="-25">
                <a:solidFill>
                  <a:srgbClr val="292929"/>
                </a:solidFill>
                <a:latin typeface="Centra No2"/>
                <a:cs typeface="Centra No2"/>
              </a:rPr>
              <a:t>Q3</a:t>
            </a:r>
          </a:p>
          <a:p>
            <a:pPr marL="12700" algn="ctr">
              <a:spcBef>
                <a:spcPts val="125"/>
              </a:spcBef>
              <a:defRPr/>
            </a:pPr>
            <a:r>
              <a:rPr lang="en-US" sz="1200" kern="0" spc="-25">
                <a:solidFill>
                  <a:srgbClr val="292929"/>
                </a:solidFill>
                <a:latin typeface="Centra No2"/>
                <a:cs typeface="Centra No2"/>
              </a:rPr>
              <a:t>  AUG</a:t>
            </a:r>
          </a:p>
          <a:p>
            <a:pPr marL="12700" algn="ctr">
              <a:spcBef>
                <a:spcPts val="125"/>
              </a:spcBef>
              <a:defRPr/>
            </a:pPr>
            <a:r>
              <a:rPr lang="en-US" sz="1200" kern="0" spc="-25">
                <a:solidFill>
                  <a:srgbClr val="292929"/>
                </a:solidFill>
                <a:latin typeface="Centra No2"/>
                <a:cs typeface="Centra No2"/>
              </a:rPr>
              <a:t>TBD</a:t>
            </a:r>
          </a:p>
        </p:txBody>
      </p:sp>
      <p:sp>
        <p:nvSpPr>
          <p:cNvPr id="25" name="Oval 24">
            <a:extLst>
              <a:ext uri="{FF2B5EF4-FFF2-40B4-BE49-F238E27FC236}">
                <a16:creationId xmlns:a16="http://schemas.microsoft.com/office/drawing/2014/main" id="{A2403FF0-C40C-17AB-9325-B250D6F7D63B}"/>
              </a:ext>
              <a:ext uri="{C183D7F6-B498-43B3-948B-1728B52AA6E4}">
                <adec:decorative xmlns:adec="http://schemas.microsoft.com/office/drawing/2017/decorative" val="1"/>
              </a:ext>
            </a:extLst>
          </p:cNvPr>
          <p:cNvSpPr/>
          <p:nvPr/>
        </p:nvSpPr>
        <p:spPr>
          <a:xfrm>
            <a:off x="8379662" y="4161390"/>
            <a:ext cx="260471" cy="2604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139" hangingPunct="0">
              <a:lnSpc>
                <a:spcPct val="110000"/>
              </a:lnSpc>
              <a:spcBef>
                <a:spcPts val="251"/>
              </a:spcBef>
              <a:defRPr/>
            </a:pPr>
            <a:endParaRPr lang="en-US" sz="1400" kern="0">
              <a:solidFill>
                <a:srgbClr val="FFFFFF"/>
              </a:solidFill>
              <a:latin typeface="Calibri" panose="020F0502020204030204"/>
              <a:sym typeface="Muli Bold"/>
            </a:endParaRPr>
          </a:p>
        </p:txBody>
      </p:sp>
      <p:sp>
        <p:nvSpPr>
          <p:cNvPr id="11" name="object 8">
            <a:extLst>
              <a:ext uri="{FF2B5EF4-FFF2-40B4-BE49-F238E27FC236}">
                <a16:creationId xmlns:a16="http://schemas.microsoft.com/office/drawing/2014/main" id="{17527313-8369-4F9C-1036-E7339787CED2}"/>
              </a:ext>
            </a:extLst>
          </p:cNvPr>
          <p:cNvSpPr txBox="1"/>
          <p:nvPr/>
        </p:nvSpPr>
        <p:spPr>
          <a:xfrm>
            <a:off x="7833394" y="4657919"/>
            <a:ext cx="1359593" cy="185307"/>
          </a:xfrm>
          <a:prstGeom prst="rect">
            <a:avLst/>
          </a:prstGeom>
        </p:spPr>
        <p:txBody>
          <a:bodyPr vert="horz" wrap="square" lIns="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067" b="1" kern="0" spc="131">
                <a:solidFill>
                  <a:srgbClr val="292929"/>
                </a:solidFill>
                <a:latin typeface="Centra No2 Medium"/>
                <a:ea typeface="Centra No2 Medium" pitchFamily="2" charset="77"/>
                <a:cs typeface="Centra No2"/>
              </a:rPr>
              <a:t>VIRTUAL</a:t>
            </a:r>
          </a:p>
          <a:p>
            <a:pPr marL="12700" algn="ctr">
              <a:spcBef>
                <a:spcPts val="125"/>
              </a:spcBef>
              <a:defRPr/>
            </a:pPr>
            <a:endParaRPr lang="en-US" sz="1067" b="1" kern="0" spc="131">
              <a:solidFill>
                <a:srgbClr val="292929"/>
              </a:solidFill>
              <a:latin typeface="Centra No2 Medium"/>
              <a:ea typeface="Centra No2 Medium" pitchFamily="2" charset="77"/>
              <a:cs typeface="Centra No2"/>
            </a:endParaRPr>
          </a:p>
          <a:p>
            <a:pPr marL="12700" algn="ctr">
              <a:spcBef>
                <a:spcPts val="125"/>
              </a:spcBef>
              <a:defRPr/>
            </a:pPr>
            <a:r>
              <a:rPr lang="en-US" sz="1067" b="1" kern="0" spc="131">
                <a:solidFill>
                  <a:srgbClr val="292929"/>
                </a:solidFill>
                <a:latin typeface="Centra No2 Medium"/>
                <a:ea typeface="Centra No2 Medium" pitchFamily="2" charset="77"/>
                <a:cs typeface="Centra No2"/>
              </a:rPr>
              <a:t>LEADER CONNECTION</a:t>
            </a:r>
          </a:p>
          <a:p>
            <a:pPr marL="12700" algn="ctr">
              <a:spcBef>
                <a:spcPts val="125"/>
              </a:spcBef>
              <a:defRPr/>
            </a:pPr>
            <a:r>
              <a:rPr lang="en-US" sz="1067" b="1" kern="0" spc="131">
                <a:solidFill>
                  <a:srgbClr val="292929"/>
                </a:solidFill>
                <a:latin typeface="Centra No2 Medium"/>
                <a:ea typeface="Centra No2 Medium" pitchFamily="2" charset="77"/>
                <a:cs typeface="Centra No2"/>
              </a:rPr>
              <a:t>HOUR</a:t>
            </a:r>
          </a:p>
        </p:txBody>
      </p:sp>
      <p:sp>
        <p:nvSpPr>
          <p:cNvPr id="20" name="object 17">
            <a:extLst>
              <a:ext uri="{FF2B5EF4-FFF2-40B4-BE49-F238E27FC236}">
                <a16:creationId xmlns:a16="http://schemas.microsoft.com/office/drawing/2014/main" id="{514612C7-8566-5645-A651-1B8B9AA0B373}"/>
              </a:ext>
              <a:ext uri="{C183D7F6-B498-43B3-948B-1728B52AA6E4}">
                <adec:decorative xmlns:adec="http://schemas.microsoft.com/office/drawing/2017/decorative" val="1"/>
              </a:ext>
            </a:extLst>
          </p:cNvPr>
          <p:cNvSpPr/>
          <p:nvPr/>
        </p:nvSpPr>
        <p:spPr>
          <a:xfrm>
            <a:off x="10166635" y="1991618"/>
            <a:ext cx="1533119" cy="1533119"/>
          </a:xfrm>
          <a:custGeom>
            <a:avLst/>
            <a:gdLst/>
            <a:ahLst/>
            <a:cxnLst/>
            <a:rect l="l" t="t" r="r" b="b"/>
            <a:pathLst>
              <a:path w="2519044" h="2519045">
                <a:moveTo>
                  <a:pt x="2150054" y="368725"/>
                </a:moveTo>
                <a:lnTo>
                  <a:pt x="2183574" y="403532"/>
                </a:lnTo>
                <a:lnTo>
                  <a:pt x="2215499" y="439284"/>
                </a:lnTo>
                <a:lnTo>
                  <a:pt x="2245827" y="475936"/>
                </a:lnTo>
                <a:lnTo>
                  <a:pt x="2274559" y="513442"/>
                </a:lnTo>
                <a:lnTo>
                  <a:pt x="2301694" y="551754"/>
                </a:lnTo>
                <a:lnTo>
                  <a:pt x="2327234" y="590828"/>
                </a:lnTo>
                <a:lnTo>
                  <a:pt x="2351177" y="630617"/>
                </a:lnTo>
                <a:lnTo>
                  <a:pt x="2373524" y="671074"/>
                </a:lnTo>
                <a:lnTo>
                  <a:pt x="2394275" y="712155"/>
                </a:lnTo>
                <a:lnTo>
                  <a:pt x="2413429" y="753811"/>
                </a:lnTo>
                <a:lnTo>
                  <a:pt x="2430988" y="795999"/>
                </a:lnTo>
                <a:lnTo>
                  <a:pt x="2446950" y="838671"/>
                </a:lnTo>
                <a:lnTo>
                  <a:pt x="2461316" y="881780"/>
                </a:lnTo>
                <a:lnTo>
                  <a:pt x="2474086" y="925282"/>
                </a:lnTo>
                <a:lnTo>
                  <a:pt x="2485259" y="969130"/>
                </a:lnTo>
                <a:lnTo>
                  <a:pt x="2494836" y="1013278"/>
                </a:lnTo>
                <a:lnTo>
                  <a:pt x="2502817" y="1057680"/>
                </a:lnTo>
                <a:lnTo>
                  <a:pt x="2509202" y="1102289"/>
                </a:lnTo>
                <a:lnTo>
                  <a:pt x="2513991" y="1147060"/>
                </a:lnTo>
                <a:lnTo>
                  <a:pt x="2517183" y="1191945"/>
                </a:lnTo>
                <a:lnTo>
                  <a:pt x="2518780" y="1236900"/>
                </a:lnTo>
                <a:lnTo>
                  <a:pt x="2518780" y="1281879"/>
                </a:lnTo>
                <a:lnTo>
                  <a:pt x="2517183" y="1326834"/>
                </a:lnTo>
                <a:lnTo>
                  <a:pt x="2513991" y="1371720"/>
                </a:lnTo>
                <a:lnTo>
                  <a:pt x="2509202" y="1416490"/>
                </a:lnTo>
                <a:lnTo>
                  <a:pt x="2502817" y="1461099"/>
                </a:lnTo>
                <a:lnTo>
                  <a:pt x="2494836" y="1505501"/>
                </a:lnTo>
                <a:lnTo>
                  <a:pt x="2485259" y="1549649"/>
                </a:lnTo>
                <a:lnTo>
                  <a:pt x="2474086" y="1593497"/>
                </a:lnTo>
                <a:lnTo>
                  <a:pt x="2461316" y="1636999"/>
                </a:lnTo>
                <a:lnTo>
                  <a:pt x="2446950" y="1680109"/>
                </a:lnTo>
                <a:lnTo>
                  <a:pt x="2430988" y="1722780"/>
                </a:lnTo>
                <a:lnTo>
                  <a:pt x="2413429" y="1764968"/>
                </a:lnTo>
                <a:lnTo>
                  <a:pt x="2394275" y="1806625"/>
                </a:lnTo>
                <a:lnTo>
                  <a:pt x="2373524" y="1847705"/>
                </a:lnTo>
                <a:lnTo>
                  <a:pt x="2351177" y="1888162"/>
                </a:lnTo>
                <a:lnTo>
                  <a:pt x="2327234" y="1927951"/>
                </a:lnTo>
                <a:lnTo>
                  <a:pt x="2301694" y="1967025"/>
                </a:lnTo>
                <a:lnTo>
                  <a:pt x="2274559" y="2005337"/>
                </a:lnTo>
                <a:lnTo>
                  <a:pt x="2245827" y="2042843"/>
                </a:lnTo>
                <a:lnTo>
                  <a:pt x="2215499" y="2079495"/>
                </a:lnTo>
                <a:lnTo>
                  <a:pt x="2183574" y="2115247"/>
                </a:lnTo>
                <a:lnTo>
                  <a:pt x="2150054" y="2150054"/>
                </a:lnTo>
                <a:lnTo>
                  <a:pt x="2115247" y="2183574"/>
                </a:lnTo>
                <a:lnTo>
                  <a:pt x="2079495" y="2215499"/>
                </a:lnTo>
                <a:lnTo>
                  <a:pt x="2042843" y="2245827"/>
                </a:lnTo>
                <a:lnTo>
                  <a:pt x="2005337" y="2274559"/>
                </a:lnTo>
                <a:lnTo>
                  <a:pt x="1967025" y="2301694"/>
                </a:lnTo>
                <a:lnTo>
                  <a:pt x="1927951" y="2327234"/>
                </a:lnTo>
                <a:lnTo>
                  <a:pt x="1888162" y="2351177"/>
                </a:lnTo>
                <a:lnTo>
                  <a:pt x="1847705" y="2373524"/>
                </a:lnTo>
                <a:lnTo>
                  <a:pt x="1806625" y="2394275"/>
                </a:lnTo>
                <a:lnTo>
                  <a:pt x="1764968" y="2413429"/>
                </a:lnTo>
                <a:lnTo>
                  <a:pt x="1722780" y="2430988"/>
                </a:lnTo>
                <a:lnTo>
                  <a:pt x="1680109" y="2446950"/>
                </a:lnTo>
                <a:lnTo>
                  <a:pt x="1636999" y="2461316"/>
                </a:lnTo>
                <a:lnTo>
                  <a:pt x="1593497" y="2474086"/>
                </a:lnTo>
                <a:lnTo>
                  <a:pt x="1549649" y="2485259"/>
                </a:lnTo>
                <a:lnTo>
                  <a:pt x="1505501" y="2494836"/>
                </a:lnTo>
                <a:lnTo>
                  <a:pt x="1461099" y="2502817"/>
                </a:lnTo>
                <a:lnTo>
                  <a:pt x="1416490" y="2509202"/>
                </a:lnTo>
                <a:lnTo>
                  <a:pt x="1371720" y="2513991"/>
                </a:lnTo>
                <a:lnTo>
                  <a:pt x="1326834" y="2517183"/>
                </a:lnTo>
                <a:lnTo>
                  <a:pt x="1281879" y="2518780"/>
                </a:lnTo>
                <a:lnTo>
                  <a:pt x="1236900" y="2518780"/>
                </a:lnTo>
                <a:lnTo>
                  <a:pt x="1191945" y="2517183"/>
                </a:lnTo>
                <a:lnTo>
                  <a:pt x="1147060" y="2513991"/>
                </a:lnTo>
                <a:lnTo>
                  <a:pt x="1102289" y="2509202"/>
                </a:lnTo>
                <a:lnTo>
                  <a:pt x="1057680" y="2502817"/>
                </a:lnTo>
                <a:lnTo>
                  <a:pt x="1013278" y="2494836"/>
                </a:lnTo>
                <a:lnTo>
                  <a:pt x="969130" y="2485259"/>
                </a:lnTo>
                <a:lnTo>
                  <a:pt x="925282" y="2474086"/>
                </a:lnTo>
                <a:lnTo>
                  <a:pt x="881780" y="2461316"/>
                </a:lnTo>
                <a:lnTo>
                  <a:pt x="838671" y="2446950"/>
                </a:lnTo>
                <a:lnTo>
                  <a:pt x="795999" y="2430988"/>
                </a:lnTo>
                <a:lnTo>
                  <a:pt x="753811" y="2413429"/>
                </a:lnTo>
                <a:lnTo>
                  <a:pt x="712155" y="2394275"/>
                </a:lnTo>
                <a:lnTo>
                  <a:pt x="671074" y="2373524"/>
                </a:lnTo>
                <a:lnTo>
                  <a:pt x="630617" y="2351177"/>
                </a:lnTo>
                <a:lnTo>
                  <a:pt x="590828" y="2327234"/>
                </a:lnTo>
                <a:lnTo>
                  <a:pt x="551754" y="2301694"/>
                </a:lnTo>
                <a:lnTo>
                  <a:pt x="513442" y="2274559"/>
                </a:lnTo>
                <a:lnTo>
                  <a:pt x="475936" y="2245827"/>
                </a:lnTo>
                <a:lnTo>
                  <a:pt x="439284" y="2215499"/>
                </a:lnTo>
                <a:lnTo>
                  <a:pt x="403532" y="2183574"/>
                </a:lnTo>
                <a:lnTo>
                  <a:pt x="368725" y="2150054"/>
                </a:lnTo>
                <a:lnTo>
                  <a:pt x="335205" y="2115247"/>
                </a:lnTo>
                <a:lnTo>
                  <a:pt x="303280" y="2079495"/>
                </a:lnTo>
                <a:lnTo>
                  <a:pt x="272952" y="2042843"/>
                </a:lnTo>
                <a:lnTo>
                  <a:pt x="244220" y="2005337"/>
                </a:lnTo>
                <a:lnTo>
                  <a:pt x="217085" y="1967025"/>
                </a:lnTo>
                <a:lnTo>
                  <a:pt x="191545" y="1927951"/>
                </a:lnTo>
                <a:lnTo>
                  <a:pt x="167602" y="1888162"/>
                </a:lnTo>
                <a:lnTo>
                  <a:pt x="145255" y="1847705"/>
                </a:lnTo>
                <a:lnTo>
                  <a:pt x="124504" y="1806625"/>
                </a:lnTo>
                <a:lnTo>
                  <a:pt x="105350" y="1764968"/>
                </a:lnTo>
                <a:lnTo>
                  <a:pt x="87791" y="1722780"/>
                </a:lnTo>
                <a:lnTo>
                  <a:pt x="71829" y="1680109"/>
                </a:lnTo>
                <a:lnTo>
                  <a:pt x="57463" y="1636999"/>
                </a:lnTo>
                <a:lnTo>
                  <a:pt x="44694" y="1593497"/>
                </a:lnTo>
                <a:lnTo>
                  <a:pt x="33520" y="1549649"/>
                </a:lnTo>
                <a:lnTo>
                  <a:pt x="23943" y="1505501"/>
                </a:lnTo>
                <a:lnTo>
                  <a:pt x="15962" y="1461099"/>
                </a:lnTo>
                <a:lnTo>
                  <a:pt x="9577" y="1416490"/>
                </a:lnTo>
                <a:lnTo>
                  <a:pt x="4788" y="1371720"/>
                </a:lnTo>
                <a:lnTo>
                  <a:pt x="1596" y="1326834"/>
                </a:lnTo>
                <a:lnTo>
                  <a:pt x="0" y="1281879"/>
                </a:lnTo>
                <a:lnTo>
                  <a:pt x="0" y="1236900"/>
                </a:lnTo>
                <a:lnTo>
                  <a:pt x="1596" y="1191945"/>
                </a:lnTo>
                <a:lnTo>
                  <a:pt x="4788" y="1147060"/>
                </a:lnTo>
                <a:lnTo>
                  <a:pt x="9577" y="1102289"/>
                </a:lnTo>
                <a:lnTo>
                  <a:pt x="15962" y="1057680"/>
                </a:lnTo>
                <a:lnTo>
                  <a:pt x="23943" y="1013278"/>
                </a:lnTo>
                <a:lnTo>
                  <a:pt x="33520" y="969130"/>
                </a:lnTo>
                <a:lnTo>
                  <a:pt x="44694" y="925282"/>
                </a:lnTo>
                <a:lnTo>
                  <a:pt x="57463" y="881780"/>
                </a:lnTo>
                <a:lnTo>
                  <a:pt x="71829" y="838671"/>
                </a:lnTo>
                <a:lnTo>
                  <a:pt x="87791" y="795999"/>
                </a:lnTo>
                <a:lnTo>
                  <a:pt x="105350" y="753811"/>
                </a:lnTo>
                <a:lnTo>
                  <a:pt x="124504" y="712155"/>
                </a:lnTo>
                <a:lnTo>
                  <a:pt x="145255" y="671074"/>
                </a:lnTo>
                <a:lnTo>
                  <a:pt x="167602" y="630617"/>
                </a:lnTo>
                <a:lnTo>
                  <a:pt x="191545" y="590828"/>
                </a:lnTo>
                <a:lnTo>
                  <a:pt x="217085" y="551754"/>
                </a:lnTo>
                <a:lnTo>
                  <a:pt x="244220" y="513442"/>
                </a:lnTo>
                <a:lnTo>
                  <a:pt x="272952" y="475936"/>
                </a:lnTo>
                <a:lnTo>
                  <a:pt x="303280" y="439284"/>
                </a:lnTo>
                <a:lnTo>
                  <a:pt x="335205" y="403532"/>
                </a:lnTo>
                <a:lnTo>
                  <a:pt x="368725" y="368725"/>
                </a:lnTo>
                <a:lnTo>
                  <a:pt x="403532" y="335205"/>
                </a:lnTo>
                <a:lnTo>
                  <a:pt x="439284" y="303280"/>
                </a:lnTo>
                <a:lnTo>
                  <a:pt x="475936" y="272952"/>
                </a:lnTo>
                <a:lnTo>
                  <a:pt x="513442" y="244220"/>
                </a:lnTo>
                <a:lnTo>
                  <a:pt x="551754" y="217085"/>
                </a:lnTo>
                <a:lnTo>
                  <a:pt x="590828" y="191545"/>
                </a:lnTo>
                <a:lnTo>
                  <a:pt x="630617" y="167602"/>
                </a:lnTo>
                <a:lnTo>
                  <a:pt x="671074" y="145255"/>
                </a:lnTo>
                <a:lnTo>
                  <a:pt x="712155" y="124504"/>
                </a:lnTo>
                <a:lnTo>
                  <a:pt x="753811" y="105350"/>
                </a:lnTo>
                <a:lnTo>
                  <a:pt x="795999" y="87791"/>
                </a:lnTo>
                <a:lnTo>
                  <a:pt x="838671" y="71829"/>
                </a:lnTo>
                <a:lnTo>
                  <a:pt x="881780" y="57463"/>
                </a:lnTo>
                <a:lnTo>
                  <a:pt x="925282" y="44694"/>
                </a:lnTo>
                <a:lnTo>
                  <a:pt x="969130" y="33520"/>
                </a:lnTo>
                <a:lnTo>
                  <a:pt x="1013278" y="23943"/>
                </a:lnTo>
                <a:lnTo>
                  <a:pt x="1057680" y="15962"/>
                </a:lnTo>
                <a:lnTo>
                  <a:pt x="1102289" y="9577"/>
                </a:lnTo>
                <a:lnTo>
                  <a:pt x="1147060" y="4788"/>
                </a:lnTo>
                <a:lnTo>
                  <a:pt x="1191945" y="1596"/>
                </a:lnTo>
                <a:lnTo>
                  <a:pt x="1236900" y="0"/>
                </a:lnTo>
                <a:lnTo>
                  <a:pt x="1281879" y="0"/>
                </a:lnTo>
                <a:lnTo>
                  <a:pt x="1326834" y="1596"/>
                </a:lnTo>
                <a:lnTo>
                  <a:pt x="1371720" y="4788"/>
                </a:lnTo>
                <a:lnTo>
                  <a:pt x="1416490" y="9577"/>
                </a:lnTo>
                <a:lnTo>
                  <a:pt x="1461099" y="15962"/>
                </a:lnTo>
                <a:lnTo>
                  <a:pt x="1505501" y="23943"/>
                </a:lnTo>
                <a:lnTo>
                  <a:pt x="1549649" y="33520"/>
                </a:lnTo>
                <a:lnTo>
                  <a:pt x="1593497" y="44694"/>
                </a:lnTo>
                <a:lnTo>
                  <a:pt x="1636999" y="57463"/>
                </a:lnTo>
                <a:lnTo>
                  <a:pt x="1680109" y="71829"/>
                </a:lnTo>
                <a:lnTo>
                  <a:pt x="1722780" y="87791"/>
                </a:lnTo>
                <a:lnTo>
                  <a:pt x="1764968" y="105350"/>
                </a:lnTo>
                <a:lnTo>
                  <a:pt x="1806625" y="124504"/>
                </a:lnTo>
                <a:lnTo>
                  <a:pt x="1847705" y="145255"/>
                </a:lnTo>
                <a:lnTo>
                  <a:pt x="1888162" y="167602"/>
                </a:lnTo>
                <a:lnTo>
                  <a:pt x="1927951" y="191545"/>
                </a:lnTo>
                <a:lnTo>
                  <a:pt x="1967025" y="217085"/>
                </a:lnTo>
                <a:lnTo>
                  <a:pt x="2005337" y="244220"/>
                </a:lnTo>
                <a:lnTo>
                  <a:pt x="2042843" y="272952"/>
                </a:lnTo>
                <a:lnTo>
                  <a:pt x="2079495" y="303280"/>
                </a:lnTo>
                <a:lnTo>
                  <a:pt x="2115247" y="335205"/>
                </a:lnTo>
                <a:lnTo>
                  <a:pt x="2150054" y="368725"/>
                </a:lnTo>
                <a:close/>
              </a:path>
            </a:pathLst>
          </a:custGeom>
          <a:ln w="20941">
            <a:solidFill>
              <a:srgbClr val="181E3D"/>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endParaRPr sz="1051" kern="0">
              <a:solidFill>
                <a:sysClr val="windowText" lastClr="000000"/>
              </a:solidFill>
              <a:latin typeface="Calibri" panose="020F0502020204030204"/>
              <a:sym typeface="Muli Bold"/>
            </a:endParaRPr>
          </a:p>
        </p:txBody>
      </p:sp>
      <p:sp>
        <p:nvSpPr>
          <p:cNvPr id="21" name="object 18">
            <a:extLst>
              <a:ext uri="{FF2B5EF4-FFF2-40B4-BE49-F238E27FC236}">
                <a16:creationId xmlns:a16="http://schemas.microsoft.com/office/drawing/2014/main" id="{CE5E4A79-82E8-7274-05F3-ACF63DCD2BA5}"/>
              </a:ext>
            </a:extLst>
          </p:cNvPr>
          <p:cNvSpPr txBox="1"/>
          <p:nvPr/>
        </p:nvSpPr>
        <p:spPr>
          <a:xfrm>
            <a:off x="10703142" y="2491319"/>
            <a:ext cx="458657" cy="233923"/>
          </a:xfrm>
          <a:prstGeom prst="rect">
            <a:avLst/>
          </a:prstGeom>
        </p:spPr>
        <p:txBody>
          <a:bodyPr vert="horz" wrap="square" lIns="0" tIns="45720" rIns="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defTabSz="914377">
              <a:spcBef>
                <a:spcPts val="125"/>
              </a:spcBef>
              <a:defRPr/>
            </a:pPr>
            <a:r>
              <a:rPr sz="1200" b="1" kern="0" spc="-25">
                <a:solidFill>
                  <a:srgbClr val="292929"/>
                </a:solidFill>
                <a:latin typeface="Centra No2"/>
                <a:cs typeface="Centra No2"/>
                <a:sym typeface="Muli Bold"/>
              </a:rPr>
              <a:t>Q4</a:t>
            </a:r>
          </a:p>
          <a:p>
            <a:pPr marL="12700" algn="ctr">
              <a:spcBef>
                <a:spcPts val="125"/>
              </a:spcBef>
              <a:defRPr/>
            </a:pPr>
            <a:r>
              <a:rPr lang="en-US" sz="1200" kern="0" spc="-25">
                <a:solidFill>
                  <a:srgbClr val="292929"/>
                </a:solidFill>
                <a:latin typeface="Centra No2"/>
                <a:cs typeface="Centra No2"/>
              </a:rPr>
              <a:t>NOV</a:t>
            </a:r>
          </a:p>
          <a:p>
            <a:pPr marL="12700" algn="ctr">
              <a:spcBef>
                <a:spcPts val="125"/>
              </a:spcBef>
              <a:defRPr/>
            </a:pPr>
            <a:r>
              <a:rPr lang="en-US" sz="1200" kern="0" spc="-25">
                <a:solidFill>
                  <a:srgbClr val="292929"/>
                </a:solidFill>
                <a:latin typeface="Centra No2"/>
              </a:rPr>
              <a:t>TBD</a:t>
            </a:r>
            <a:endParaRPr lang="en-US" sz="1800"/>
          </a:p>
        </p:txBody>
      </p:sp>
      <p:sp>
        <p:nvSpPr>
          <p:cNvPr id="26" name="Oval 25">
            <a:extLst>
              <a:ext uri="{FF2B5EF4-FFF2-40B4-BE49-F238E27FC236}">
                <a16:creationId xmlns:a16="http://schemas.microsoft.com/office/drawing/2014/main" id="{9125474A-5A99-0E11-8509-25F2C2123D80}"/>
              </a:ext>
              <a:ext uri="{C183D7F6-B498-43B3-948B-1728B52AA6E4}">
                <adec:decorative xmlns:adec="http://schemas.microsoft.com/office/drawing/2017/decorative" val="1"/>
              </a:ext>
            </a:extLst>
          </p:cNvPr>
          <p:cNvSpPr/>
          <p:nvPr/>
        </p:nvSpPr>
        <p:spPr>
          <a:xfrm>
            <a:off x="10806481" y="4162082"/>
            <a:ext cx="260471" cy="2604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139" hangingPunct="0">
              <a:lnSpc>
                <a:spcPct val="110000"/>
              </a:lnSpc>
              <a:spcBef>
                <a:spcPts val="251"/>
              </a:spcBef>
              <a:defRPr/>
            </a:pPr>
            <a:endParaRPr lang="en-US" sz="1400" kern="0">
              <a:solidFill>
                <a:srgbClr val="FFFFFF"/>
              </a:solidFill>
              <a:latin typeface="Calibri" panose="020F0502020204030204"/>
              <a:sym typeface="Muli Bold"/>
            </a:endParaRPr>
          </a:p>
        </p:txBody>
      </p:sp>
      <p:sp>
        <p:nvSpPr>
          <p:cNvPr id="13" name="object 10">
            <a:extLst>
              <a:ext uri="{FF2B5EF4-FFF2-40B4-BE49-F238E27FC236}">
                <a16:creationId xmlns:a16="http://schemas.microsoft.com/office/drawing/2014/main" id="{DE0DF35C-B37E-4A9E-8411-343B77C2AA91}"/>
              </a:ext>
            </a:extLst>
          </p:cNvPr>
          <p:cNvSpPr txBox="1"/>
          <p:nvPr/>
        </p:nvSpPr>
        <p:spPr>
          <a:xfrm>
            <a:off x="10260021" y="4707081"/>
            <a:ext cx="1365777" cy="185307"/>
          </a:xfrm>
          <a:prstGeom prst="rect">
            <a:avLst/>
          </a:prstGeom>
        </p:spPr>
        <p:txBody>
          <a:bodyPr vert="horz" wrap="square" lIns="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067" b="1" kern="0" spc="151">
                <a:solidFill>
                  <a:srgbClr val="292929"/>
                </a:solidFill>
                <a:latin typeface="Centra No2 Medium"/>
                <a:sym typeface="Muli Bold"/>
              </a:rPr>
              <a:t>VIRTUAL </a:t>
            </a:r>
          </a:p>
          <a:p>
            <a:pPr marL="12700" algn="ctr">
              <a:spcBef>
                <a:spcPts val="125"/>
              </a:spcBef>
              <a:defRPr/>
            </a:pPr>
            <a:endParaRPr lang="en-US" sz="1067" b="1" kern="0" spc="151">
              <a:solidFill>
                <a:srgbClr val="292929"/>
              </a:solidFill>
              <a:latin typeface="Centra No2 Medium"/>
              <a:sym typeface="Muli Bold"/>
            </a:endParaRPr>
          </a:p>
          <a:p>
            <a:pPr marL="12700" algn="ctr">
              <a:spcBef>
                <a:spcPts val="125"/>
              </a:spcBef>
              <a:defRPr/>
            </a:pPr>
            <a:r>
              <a:rPr lang="en-US" sz="1067" b="1" kern="0" spc="151">
                <a:solidFill>
                  <a:srgbClr val="292929"/>
                </a:solidFill>
                <a:latin typeface="Centra No2 Medium"/>
                <a:sym typeface="Muli Bold"/>
              </a:rPr>
              <a:t>FALL</a:t>
            </a:r>
            <a:endParaRPr lang="en-US" sz="1067" b="1" kern="0" spc="151">
              <a:solidFill>
                <a:srgbClr val="292929"/>
              </a:solidFill>
              <a:latin typeface="Centra No2 Medium"/>
            </a:endParaRPr>
          </a:p>
          <a:p>
            <a:pPr marL="12700" algn="ctr">
              <a:spcBef>
                <a:spcPts val="125"/>
              </a:spcBef>
              <a:defRPr/>
            </a:pPr>
            <a:r>
              <a:rPr lang="en-US" sz="1067" b="1" kern="0" spc="151">
                <a:solidFill>
                  <a:srgbClr val="292929"/>
                </a:solidFill>
                <a:latin typeface="Centra No2 Medium"/>
              </a:rPr>
              <a:t>LEADERSHIP</a:t>
            </a:r>
          </a:p>
          <a:p>
            <a:pPr marL="12700" algn="ctr">
              <a:spcBef>
                <a:spcPts val="125"/>
              </a:spcBef>
              <a:defRPr/>
            </a:pPr>
            <a:r>
              <a:rPr lang="en-US" sz="1067" b="1" kern="0" spc="151">
                <a:solidFill>
                  <a:srgbClr val="292929"/>
                </a:solidFill>
                <a:latin typeface="Centra No2 Medium"/>
              </a:rPr>
              <a:t>DEVELOPMENT</a:t>
            </a:r>
          </a:p>
          <a:p>
            <a:pPr marL="12700" algn="ctr" defTabSz="914377">
              <a:spcBef>
                <a:spcPts val="125"/>
              </a:spcBef>
              <a:defRPr/>
            </a:pPr>
            <a:r>
              <a:rPr lang="en-US" sz="1067" b="1" kern="0" spc="151">
                <a:solidFill>
                  <a:srgbClr val="292929"/>
                </a:solidFill>
                <a:latin typeface="Centra No2 Medium"/>
                <a:sym typeface="Muli Bold"/>
              </a:rPr>
              <a:t>SESSION</a:t>
            </a:r>
            <a:endParaRPr sz="1800">
              <a:cs typeface="Arial"/>
            </a:endParaRPr>
          </a:p>
        </p:txBody>
      </p:sp>
      <p:sp>
        <p:nvSpPr>
          <p:cNvPr id="5" name="Rectangle: Rounded Corners 4">
            <a:extLst>
              <a:ext uri="{FF2B5EF4-FFF2-40B4-BE49-F238E27FC236}">
                <a16:creationId xmlns:a16="http://schemas.microsoft.com/office/drawing/2014/main" id="{45D2E87B-F30A-6484-3F3F-18FB8EE465BB}"/>
              </a:ext>
            </a:extLst>
          </p:cNvPr>
          <p:cNvSpPr/>
          <p:nvPr/>
        </p:nvSpPr>
        <p:spPr>
          <a:xfrm>
            <a:off x="710264" y="3762307"/>
            <a:ext cx="1230825" cy="181591"/>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900" b="1">
                <a:solidFill>
                  <a:schemeClr val="tx1"/>
                </a:solidFill>
                <a:cs typeface="Arial"/>
              </a:rPr>
              <a:t>COMPLETE</a:t>
            </a:r>
            <a:endParaRPr lang="en-US" sz="900" b="1">
              <a:solidFill>
                <a:schemeClr val="tx1"/>
              </a:solidFill>
            </a:endParaRPr>
          </a:p>
        </p:txBody>
      </p:sp>
      <p:sp>
        <p:nvSpPr>
          <p:cNvPr id="30" name="Rectangle: Rounded Corners 29">
            <a:extLst>
              <a:ext uri="{FF2B5EF4-FFF2-40B4-BE49-F238E27FC236}">
                <a16:creationId xmlns:a16="http://schemas.microsoft.com/office/drawing/2014/main" id="{47FAFA9C-7BFC-520E-79AA-446C33104F09}"/>
              </a:ext>
            </a:extLst>
          </p:cNvPr>
          <p:cNvSpPr/>
          <p:nvPr/>
        </p:nvSpPr>
        <p:spPr>
          <a:xfrm>
            <a:off x="7901113" y="3762307"/>
            <a:ext cx="1230825" cy="18159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933">
                <a:solidFill>
                  <a:schemeClr val="tx1"/>
                </a:solidFill>
                <a:cs typeface="Arial"/>
              </a:rPr>
              <a:t>UPCOMING</a:t>
            </a:r>
          </a:p>
        </p:txBody>
      </p:sp>
      <p:sp>
        <p:nvSpPr>
          <p:cNvPr id="3" name="object 15">
            <a:extLst>
              <a:ext uri="{FF2B5EF4-FFF2-40B4-BE49-F238E27FC236}">
                <a16:creationId xmlns:a16="http://schemas.microsoft.com/office/drawing/2014/main" id="{AE3BC02F-FF67-E681-AC99-732BDEDA8195}"/>
              </a:ext>
              <a:ext uri="{C183D7F6-B498-43B3-948B-1728B52AA6E4}">
                <adec:decorative xmlns:adec="http://schemas.microsoft.com/office/drawing/2017/decorative" val="1"/>
              </a:ext>
            </a:extLst>
          </p:cNvPr>
          <p:cNvSpPr/>
          <p:nvPr/>
        </p:nvSpPr>
        <p:spPr>
          <a:xfrm>
            <a:off x="2975959" y="2003907"/>
            <a:ext cx="1533119" cy="1533119"/>
          </a:xfrm>
          <a:custGeom>
            <a:avLst/>
            <a:gdLst/>
            <a:ahLst/>
            <a:cxnLst/>
            <a:rect l="l" t="t" r="r" b="b"/>
            <a:pathLst>
              <a:path w="2519044" h="2519045">
                <a:moveTo>
                  <a:pt x="2150054" y="368725"/>
                </a:moveTo>
                <a:lnTo>
                  <a:pt x="2183574" y="403532"/>
                </a:lnTo>
                <a:lnTo>
                  <a:pt x="2215499" y="439284"/>
                </a:lnTo>
                <a:lnTo>
                  <a:pt x="2245827" y="475936"/>
                </a:lnTo>
                <a:lnTo>
                  <a:pt x="2274559" y="513442"/>
                </a:lnTo>
                <a:lnTo>
                  <a:pt x="2301694" y="551754"/>
                </a:lnTo>
                <a:lnTo>
                  <a:pt x="2327234" y="590828"/>
                </a:lnTo>
                <a:lnTo>
                  <a:pt x="2351177" y="630617"/>
                </a:lnTo>
                <a:lnTo>
                  <a:pt x="2373524" y="671074"/>
                </a:lnTo>
                <a:lnTo>
                  <a:pt x="2394275" y="712155"/>
                </a:lnTo>
                <a:lnTo>
                  <a:pt x="2413429" y="753811"/>
                </a:lnTo>
                <a:lnTo>
                  <a:pt x="2430988" y="795999"/>
                </a:lnTo>
                <a:lnTo>
                  <a:pt x="2446950" y="838671"/>
                </a:lnTo>
                <a:lnTo>
                  <a:pt x="2461316" y="881780"/>
                </a:lnTo>
                <a:lnTo>
                  <a:pt x="2474086" y="925282"/>
                </a:lnTo>
                <a:lnTo>
                  <a:pt x="2485259" y="969130"/>
                </a:lnTo>
                <a:lnTo>
                  <a:pt x="2494836" y="1013278"/>
                </a:lnTo>
                <a:lnTo>
                  <a:pt x="2502817" y="1057680"/>
                </a:lnTo>
                <a:lnTo>
                  <a:pt x="2509202" y="1102289"/>
                </a:lnTo>
                <a:lnTo>
                  <a:pt x="2513991" y="1147060"/>
                </a:lnTo>
                <a:lnTo>
                  <a:pt x="2517183" y="1191945"/>
                </a:lnTo>
                <a:lnTo>
                  <a:pt x="2518780" y="1236900"/>
                </a:lnTo>
                <a:lnTo>
                  <a:pt x="2518780" y="1281879"/>
                </a:lnTo>
                <a:lnTo>
                  <a:pt x="2517183" y="1326834"/>
                </a:lnTo>
                <a:lnTo>
                  <a:pt x="2513991" y="1371720"/>
                </a:lnTo>
                <a:lnTo>
                  <a:pt x="2509202" y="1416490"/>
                </a:lnTo>
                <a:lnTo>
                  <a:pt x="2502817" y="1461099"/>
                </a:lnTo>
                <a:lnTo>
                  <a:pt x="2494836" y="1505501"/>
                </a:lnTo>
                <a:lnTo>
                  <a:pt x="2485259" y="1549649"/>
                </a:lnTo>
                <a:lnTo>
                  <a:pt x="2474086" y="1593497"/>
                </a:lnTo>
                <a:lnTo>
                  <a:pt x="2461316" y="1636999"/>
                </a:lnTo>
                <a:lnTo>
                  <a:pt x="2446950" y="1680109"/>
                </a:lnTo>
                <a:lnTo>
                  <a:pt x="2430988" y="1722780"/>
                </a:lnTo>
                <a:lnTo>
                  <a:pt x="2413429" y="1764968"/>
                </a:lnTo>
                <a:lnTo>
                  <a:pt x="2394275" y="1806625"/>
                </a:lnTo>
                <a:lnTo>
                  <a:pt x="2373524" y="1847705"/>
                </a:lnTo>
                <a:lnTo>
                  <a:pt x="2351177" y="1888162"/>
                </a:lnTo>
                <a:lnTo>
                  <a:pt x="2327234" y="1927951"/>
                </a:lnTo>
                <a:lnTo>
                  <a:pt x="2301694" y="1967025"/>
                </a:lnTo>
                <a:lnTo>
                  <a:pt x="2274559" y="2005337"/>
                </a:lnTo>
                <a:lnTo>
                  <a:pt x="2245827" y="2042843"/>
                </a:lnTo>
                <a:lnTo>
                  <a:pt x="2215499" y="2079495"/>
                </a:lnTo>
                <a:lnTo>
                  <a:pt x="2183574" y="2115247"/>
                </a:lnTo>
                <a:lnTo>
                  <a:pt x="2150054" y="2150054"/>
                </a:lnTo>
                <a:lnTo>
                  <a:pt x="2115247" y="2183574"/>
                </a:lnTo>
                <a:lnTo>
                  <a:pt x="2079495" y="2215499"/>
                </a:lnTo>
                <a:lnTo>
                  <a:pt x="2042843" y="2245827"/>
                </a:lnTo>
                <a:lnTo>
                  <a:pt x="2005337" y="2274559"/>
                </a:lnTo>
                <a:lnTo>
                  <a:pt x="1967025" y="2301694"/>
                </a:lnTo>
                <a:lnTo>
                  <a:pt x="1927951" y="2327234"/>
                </a:lnTo>
                <a:lnTo>
                  <a:pt x="1888162" y="2351177"/>
                </a:lnTo>
                <a:lnTo>
                  <a:pt x="1847705" y="2373524"/>
                </a:lnTo>
                <a:lnTo>
                  <a:pt x="1806625" y="2394275"/>
                </a:lnTo>
                <a:lnTo>
                  <a:pt x="1764968" y="2413429"/>
                </a:lnTo>
                <a:lnTo>
                  <a:pt x="1722780" y="2430988"/>
                </a:lnTo>
                <a:lnTo>
                  <a:pt x="1680109" y="2446950"/>
                </a:lnTo>
                <a:lnTo>
                  <a:pt x="1636999" y="2461316"/>
                </a:lnTo>
                <a:lnTo>
                  <a:pt x="1593497" y="2474086"/>
                </a:lnTo>
                <a:lnTo>
                  <a:pt x="1549649" y="2485259"/>
                </a:lnTo>
                <a:lnTo>
                  <a:pt x="1505501" y="2494836"/>
                </a:lnTo>
                <a:lnTo>
                  <a:pt x="1461099" y="2502817"/>
                </a:lnTo>
                <a:lnTo>
                  <a:pt x="1416490" y="2509202"/>
                </a:lnTo>
                <a:lnTo>
                  <a:pt x="1371720" y="2513991"/>
                </a:lnTo>
                <a:lnTo>
                  <a:pt x="1326834" y="2517183"/>
                </a:lnTo>
                <a:lnTo>
                  <a:pt x="1281879" y="2518780"/>
                </a:lnTo>
                <a:lnTo>
                  <a:pt x="1236900" y="2518780"/>
                </a:lnTo>
                <a:lnTo>
                  <a:pt x="1191945" y="2517183"/>
                </a:lnTo>
                <a:lnTo>
                  <a:pt x="1147060" y="2513991"/>
                </a:lnTo>
                <a:lnTo>
                  <a:pt x="1102289" y="2509202"/>
                </a:lnTo>
                <a:lnTo>
                  <a:pt x="1057680" y="2502817"/>
                </a:lnTo>
                <a:lnTo>
                  <a:pt x="1013278" y="2494836"/>
                </a:lnTo>
                <a:lnTo>
                  <a:pt x="969130" y="2485259"/>
                </a:lnTo>
                <a:lnTo>
                  <a:pt x="925282" y="2474086"/>
                </a:lnTo>
                <a:lnTo>
                  <a:pt x="881780" y="2461316"/>
                </a:lnTo>
                <a:lnTo>
                  <a:pt x="838671" y="2446950"/>
                </a:lnTo>
                <a:lnTo>
                  <a:pt x="795999" y="2430988"/>
                </a:lnTo>
                <a:lnTo>
                  <a:pt x="753811" y="2413429"/>
                </a:lnTo>
                <a:lnTo>
                  <a:pt x="712155" y="2394275"/>
                </a:lnTo>
                <a:lnTo>
                  <a:pt x="671074" y="2373524"/>
                </a:lnTo>
                <a:lnTo>
                  <a:pt x="630617" y="2351177"/>
                </a:lnTo>
                <a:lnTo>
                  <a:pt x="590828" y="2327234"/>
                </a:lnTo>
                <a:lnTo>
                  <a:pt x="551754" y="2301694"/>
                </a:lnTo>
                <a:lnTo>
                  <a:pt x="513442" y="2274559"/>
                </a:lnTo>
                <a:lnTo>
                  <a:pt x="475936" y="2245827"/>
                </a:lnTo>
                <a:lnTo>
                  <a:pt x="439284" y="2215499"/>
                </a:lnTo>
                <a:lnTo>
                  <a:pt x="403532" y="2183574"/>
                </a:lnTo>
                <a:lnTo>
                  <a:pt x="368725" y="2150054"/>
                </a:lnTo>
                <a:lnTo>
                  <a:pt x="335205" y="2115247"/>
                </a:lnTo>
                <a:lnTo>
                  <a:pt x="303280" y="2079495"/>
                </a:lnTo>
                <a:lnTo>
                  <a:pt x="272952" y="2042843"/>
                </a:lnTo>
                <a:lnTo>
                  <a:pt x="244220" y="2005337"/>
                </a:lnTo>
                <a:lnTo>
                  <a:pt x="217085" y="1967025"/>
                </a:lnTo>
                <a:lnTo>
                  <a:pt x="191545" y="1927951"/>
                </a:lnTo>
                <a:lnTo>
                  <a:pt x="167602" y="1888162"/>
                </a:lnTo>
                <a:lnTo>
                  <a:pt x="145255" y="1847705"/>
                </a:lnTo>
                <a:lnTo>
                  <a:pt x="124504" y="1806625"/>
                </a:lnTo>
                <a:lnTo>
                  <a:pt x="105350" y="1764968"/>
                </a:lnTo>
                <a:lnTo>
                  <a:pt x="87791" y="1722780"/>
                </a:lnTo>
                <a:lnTo>
                  <a:pt x="71829" y="1680109"/>
                </a:lnTo>
                <a:lnTo>
                  <a:pt x="57463" y="1636999"/>
                </a:lnTo>
                <a:lnTo>
                  <a:pt x="44694" y="1593497"/>
                </a:lnTo>
                <a:lnTo>
                  <a:pt x="33520" y="1549649"/>
                </a:lnTo>
                <a:lnTo>
                  <a:pt x="23943" y="1505501"/>
                </a:lnTo>
                <a:lnTo>
                  <a:pt x="15962" y="1461099"/>
                </a:lnTo>
                <a:lnTo>
                  <a:pt x="9577" y="1416490"/>
                </a:lnTo>
                <a:lnTo>
                  <a:pt x="4788" y="1371720"/>
                </a:lnTo>
                <a:lnTo>
                  <a:pt x="1596" y="1326834"/>
                </a:lnTo>
                <a:lnTo>
                  <a:pt x="0" y="1281879"/>
                </a:lnTo>
                <a:lnTo>
                  <a:pt x="0" y="1236900"/>
                </a:lnTo>
                <a:lnTo>
                  <a:pt x="1596" y="1191945"/>
                </a:lnTo>
                <a:lnTo>
                  <a:pt x="4788" y="1147060"/>
                </a:lnTo>
                <a:lnTo>
                  <a:pt x="9577" y="1102289"/>
                </a:lnTo>
                <a:lnTo>
                  <a:pt x="15962" y="1057680"/>
                </a:lnTo>
                <a:lnTo>
                  <a:pt x="23943" y="1013278"/>
                </a:lnTo>
                <a:lnTo>
                  <a:pt x="33520" y="969130"/>
                </a:lnTo>
                <a:lnTo>
                  <a:pt x="44694" y="925282"/>
                </a:lnTo>
                <a:lnTo>
                  <a:pt x="57463" y="881780"/>
                </a:lnTo>
                <a:lnTo>
                  <a:pt x="71829" y="838671"/>
                </a:lnTo>
                <a:lnTo>
                  <a:pt x="87791" y="795999"/>
                </a:lnTo>
                <a:lnTo>
                  <a:pt x="105350" y="753811"/>
                </a:lnTo>
                <a:lnTo>
                  <a:pt x="124504" y="712155"/>
                </a:lnTo>
                <a:lnTo>
                  <a:pt x="145255" y="671074"/>
                </a:lnTo>
                <a:lnTo>
                  <a:pt x="167602" y="630617"/>
                </a:lnTo>
                <a:lnTo>
                  <a:pt x="191545" y="590828"/>
                </a:lnTo>
                <a:lnTo>
                  <a:pt x="217085" y="551754"/>
                </a:lnTo>
                <a:lnTo>
                  <a:pt x="244220" y="513442"/>
                </a:lnTo>
                <a:lnTo>
                  <a:pt x="272952" y="475936"/>
                </a:lnTo>
                <a:lnTo>
                  <a:pt x="303280" y="439284"/>
                </a:lnTo>
                <a:lnTo>
                  <a:pt x="335205" y="403532"/>
                </a:lnTo>
                <a:lnTo>
                  <a:pt x="368725" y="368725"/>
                </a:lnTo>
                <a:lnTo>
                  <a:pt x="403532" y="335205"/>
                </a:lnTo>
                <a:lnTo>
                  <a:pt x="439284" y="303280"/>
                </a:lnTo>
                <a:lnTo>
                  <a:pt x="475936" y="272952"/>
                </a:lnTo>
                <a:lnTo>
                  <a:pt x="513442" y="244220"/>
                </a:lnTo>
                <a:lnTo>
                  <a:pt x="551754" y="217085"/>
                </a:lnTo>
                <a:lnTo>
                  <a:pt x="590828" y="191545"/>
                </a:lnTo>
                <a:lnTo>
                  <a:pt x="630617" y="167602"/>
                </a:lnTo>
                <a:lnTo>
                  <a:pt x="671074" y="145255"/>
                </a:lnTo>
                <a:lnTo>
                  <a:pt x="712155" y="124504"/>
                </a:lnTo>
                <a:lnTo>
                  <a:pt x="753811" y="105350"/>
                </a:lnTo>
                <a:lnTo>
                  <a:pt x="795999" y="87791"/>
                </a:lnTo>
                <a:lnTo>
                  <a:pt x="838671" y="71829"/>
                </a:lnTo>
                <a:lnTo>
                  <a:pt x="881780" y="57463"/>
                </a:lnTo>
                <a:lnTo>
                  <a:pt x="925282" y="44694"/>
                </a:lnTo>
                <a:lnTo>
                  <a:pt x="969130" y="33520"/>
                </a:lnTo>
                <a:lnTo>
                  <a:pt x="1013278" y="23943"/>
                </a:lnTo>
                <a:lnTo>
                  <a:pt x="1057680" y="15962"/>
                </a:lnTo>
                <a:lnTo>
                  <a:pt x="1102289" y="9577"/>
                </a:lnTo>
                <a:lnTo>
                  <a:pt x="1147060" y="4788"/>
                </a:lnTo>
                <a:lnTo>
                  <a:pt x="1191945" y="1596"/>
                </a:lnTo>
                <a:lnTo>
                  <a:pt x="1236900" y="0"/>
                </a:lnTo>
                <a:lnTo>
                  <a:pt x="1281879" y="0"/>
                </a:lnTo>
                <a:lnTo>
                  <a:pt x="1326834" y="1596"/>
                </a:lnTo>
                <a:lnTo>
                  <a:pt x="1371720" y="4788"/>
                </a:lnTo>
                <a:lnTo>
                  <a:pt x="1416490" y="9577"/>
                </a:lnTo>
                <a:lnTo>
                  <a:pt x="1461099" y="15962"/>
                </a:lnTo>
                <a:lnTo>
                  <a:pt x="1505501" y="23943"/>
                </a:lnTo>
                <a:lnTo>
                  <a:pt x="1549649" y="33520"/>
                </a:lnTo>
                <a:lnTo>
                  <a:pt x="1593497" y="44694"/>
                </a:lnTo>
                <a:lnTo>
                  <a:pt x="1636999" y="57463"/>
                </a:lnTo>
                <a:lnTo>
                  <a:pt x="1680109" y="71829"/>
                </a:lnTo>
                <a:lnTo>
                  <a:pt x="1722780" y="87791"/>
                </a:lnTo>
                <a:lnTo>
                  <a:pt x="1764968" y="105350"/>
                </a:lnTo>
                <a:lnTo>
                  <a:pt x="1806625" y="124504"/>
                </a:lnTo>
                <a:lnTo>
                  <a:pt x="1847705" y="145255"/>
                </a:lnTo>
                <a:lnTo>
                  <a:pt x="1888162" y="167602"/>
                </a:lnTo>
                <a:lnTo>
                  <a:pt x="1927951" y="191545"/>
                </a:lnTo>
                <a:lnTo>
                  <a:pt x="1967025" y="217085"/>
                </a:lnTo>
                <a:lnTo>
                  <a:pt x="2005337" y="244220"/>
                </a:lnTo>
                <a:lnTo>
                  <a:pt x="2042843" y="272952"/>
                </a:lnTo>
                <a:lnTo>
                  <a:pt x="2079495" y="303280"/>
                </a:lnTo>
                <a:lnTo>
                  <a:pt x="2115247" y="335205"/>
                </a:lnTo>
                <a:lnTo>
                  <a:pt x="2150054" y="368725"/>
                </a:lnTo>
                <a:close/>
              </a:path>
            </a:pathLst>
          </a:custGeom>
          <a:ln w="57150">
            <a:solidFill>
              <a:schemeClr val="accent1"/>
            </a:solidFill>
          </a:ln>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endParaRPr sz="1051" kern="0">
              <a:solidFill>
                <a:sysClr val="windowText" lastClr="000000"/>
              </a:solidFill>
              <a:latin typeface="Calibri" panose="020F0502020204030204"/>
              <a:sym typeface="Muli Bold"/>
            </a:endParaRPr>
          </a:p>
        </p:txBody>
      </p:sp>
      <p:sp>
        <p:nvSpPr>
          <p:cNvPr id="12" name="object 16">
            <a:extLst>
              <a:ext uri="{FF2B5EF4-FFF2-40B4-BE49-F238E27FC236}">
                <a16:creationId xmlns:a16="http://schemas.microsoft.com/office/drawing/2014/main" id="{E079246B-F6F6-E0D9-5D57-2646FA39A0C8}"/>
              </a:ext>
            </a:extLst>
          </p:cNvPr>
          <p:cNvSpPr txBox="1"/>
          <p:nvPr/>
        </p:nvSpPr>
        <p:spPr>
          <a:xfrm>
            <a:off x="3384861" y="2462603"/>
            <a:ext cx="725772" cy="205941"/>
          </a:xfrm>
          <a:prstGeom prst="rect">
            <a:avLst/>
          </a:prstGeom>
        </p:spPr>
        <p:txBody>
          <a:bodyPr vert="horz" wrap="square" lIns="0" tIns="45720" rIns="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200" b="1" kern="0" spc="-25">
                <a:solidFill>
                  <a:srgbClr val="292929"/>
                </a:solidFill>
                <a:latin typeface="Centra No2"/>
                <a:cs typeface="Centra No2"/>
              </a:rPr>
              <a:t>Q2</a:t>
            </a:r>
          </a:p>
          <a:p>
            <a:pPr marL="12700" algn="ctr">
              <a:spcBef>
                <a:spcPts val="125"/>
              </a:spcBef>
              <a:defRPr/>
            </a:pPr>
            <a:r>
              <a:rPr lang="en-US" sz="1200" kern="0" spc="-25">
                <a:solidFill>
                  <a:srgbClr val="292929"/>
                </a:solidFill>
                <a:latin typeface="Centra No2"/>
                <a:cs typeface="Centra No2"/>
              </a:rPr>
              <a:t>APRIL 9th</a:t>
            </a:r>
          </a:p>
          <a:p>
            <a:pPr marL="12700" algn="ctr">
              <a:spcBef>
                <a:spcPts val="125"/>
              </a:spcBef>
              <a:defRPr/>
            </a:pPr>
            <a:r>
              <a:rPr lang="en-US" sz="1200" kern="0" spc="-25">
                <a:solidFill>
                  <a:srgbClr val="292929"/>
                </a:solidFill>
                <a:latin typeface="Centra No2"/>
              </a:rPr>
              <a:t>2-3pm ET</a:t>
            </a:r>
            <a:endParaRPr lang="en-US" sz="1800"/>
          </a:p>
          <a:p>
            <a:pPr marL="12700" algn="ctr">
              <a:spcBef>
                <a:spcPts val="125"/>
              </a:spcBef>
              <a:defRPr/>
            </a:pPr>
            <a:endParaRPr lang="en-US" sz="1200" kern="0" spc="-25">
              <a:solidFill>
                <a:srgbClr val="292929"/>
              </a:solidFill>
              <a:latin typeface="Centra No2"/>
              <a:cs typeface="Centra No2"/>
            </a:endParaRPr>
          </a:p>
        </p:txBody>
      </p:sp>
      <p:sp>
        <p:nvSpPr>
          <p:cNvPr id="28" name="Oval 27">
            <a:extLst>
              <a:ext uri="{FF2B5EF4-FFF2-40B4-BE49-F238E27FC236}">
                <a16:creationId xmlns:a16="http://schemas.microsoft.com/office/drawing/2014/main" id="{E274B054-F3E7-57A1-884B-764DA4C7D61C}"/>
              </a:ext>
              <a:ext uri="{C183D7F6-B498-43B3-948B-1728B52AA6E4}">
                <adec:decorative xmlns:adec="http://schemas.microsoft.com/office/drawing/2017/decorative" val="1"/>
              </a:ext>
            </a:extLst>
          </p:cNvPr>
          <p:cNvSpPr/>
          <p:nvPr/>
        </p:nvSpPr>
        <p:spPr>
          <a:xfrm>
            <a:off x="3599770" y="4161387"/>
            <a:ext cx="260471" cy="2604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139" hangingPunct="0">
              <a:lnSpc>
                <a:spcPct val="110000"/>
              </a:lnSpc>
              <a:spcBef>
                <a:spcPts val="251"/>
              </a:spcBef>
              <a:defRPr/>
            </a:pPr>
            <a:endParaRPr lang="en-US" sz="1400" kern="0">
              <a:solidFill>
                <a:srgbClr val="FFFFFF"/>
              </a:solidFill>
              <a:latin typeface="Calibri" panose="020F0502020204030204"/>
              <a:sym typeface="Muli Bold"/>
            </a:endParaRPr>
          </a:p>
        </p:txBody>
      </p:sp>
      <p:sp>
        <p:nvSpPr>
          <p:cNvPr id="31" name="object 8">
            <a:extLst>
              <a:ext uri="{FF2B5EF4-FFF2-40B4-BE49-F238E27FC236}">
                <a16:creationId xmlns:a16="http://schemas.microsoft.com/office/drawing/2014/main" id="{A34252A6-6E81-A875-E49F-39BD1EAD2635}"/>
              </a:ext>
            </a:extLst>
          </p:cNvPr>
          <p:cNvSpPr txBox="1"/>
          <p:nvPr/>
        </p:nvSpPr>
        <p:spPr>
          <a:xfrm>
            <a:off x="3064748" y="4707079"/>
            <a:ext cx="1359593" cy="185307"/>
          </a:xfrm>
          <a:prstGeom prst="rect">
            <a:avLst/>
          </a:prstGeom>
        </p:spPr>
        <p:txBody>
          <a:bodyPr vert="horz" wrap="square" lIns="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lgn="ctr">
              <a:spcBef>
                <a:spcPts val="125"/>
              </a:spcBef>
              <a:defRPr/>
            </a:pPr>
            <a:r>
              <a:rPr lang="en-US" sz="1067" b="1" kern="0" spc="131">
                <a:solidFill>
                  <a:srgbClr val="292929"/>
                </a:solidFill>
                <a:latin typeface="Centra No2 Medium"/>
                <a:ea typeface="Centra No2 Medium" pitchFamily="2" charset="77"/>
                <a:cs typeface="Centra No2"/>
              </a:rPr>
              <a:t>VIRTUAL</a:t>
            </a:r>
          </a:p>
          <a:p>
            <a:pPr marL="12700" algn="ctr">
              <a:spcBef>
                <a:spcPts val="125"/>
              </a:spcBef>
              <a:defRPr/>
            </a:pPr>
            <a:endParaRPr lang="en-US" sz="1067" b="1" kern="0" spc="131">
              <a:solidFill>
                <a:srgbClr val="292929"/>
              </a:solidFill>
              <a:latin typeface="Centra No2 Medium"/>
              <a:ea typeface="Centra No2 Medium" pitchFamily="2" charset="77"/>
              <a:cs typeface="Centra No2"/>
            </a:endParaRPr>
          </a:p>
          <a:p>
            <a:pPr marL="12700" algn="ctr">
              <a:spcBef>
                <a:spcPts val="125"/>
              </a:spcBef>
              <a:defRPr/>
            </a:pPr>
            <a:r>
              <a:rPr lang="en-US" sz="1067" b="1" kern="0" spc="131">
                <a:solidFill>
                  <a:srgbClr val="292929"/>
                </a:solidFill>
                <a:latin typeface="Centra No2 Medium"/>
                <a:ea typeface="Centra No2 Medium" pitchFamily="2" charset="77"/>
                <a:cs typeface="Centra No2"/>
              </a:rPr>
              <a:t>LEADER CONNECTION</a:t>
            </a:r>
          </a:p>
          <a:p>
            <a:pPr marL="12700" algn="ctr">
              <a:spcBef>
                <a:spcPts val="125"/>
              </a:spcBef>
              <a:defRPr/>
            </a:pPr>
            <a:r>
              <a:rPr lang="en-US" sz="1067" b="1" kern="0" spc="131">
                <a:solidFill>
                  <a:srgbClr val="292929"/>
                </a:solidFill>
                <a:latin typeface="Centra No2 Medium"/>
                <a:ea typeface="Centra No2 Medium" pitchFamily="2" charset="77"/>
                <a:cs typeface="Centra No2"/>
              </a:rPr>
              <a:t>HOUR</a:t>
            </a:r>
          </a:p>
          <a:p>
            <a:pPr marL="12700" algn="ctr">
              <a:spcBef>
                <a:spcPts val="125"/>
              </a:spcBef>
              <a:defRPr/>
            </a:pPr>
            <a:endParaRPr lang="en-US" sz="1067" b="1" kern="0" spc="131">
              <a:solidFill>
                <a:srgbClr val="292929"/>
              </a:solidFill>
              <a:latin typeface="Centra No2 Medium"/>
              <a:ea typeface="Centra No2 Medium" pitchFamily="2" charset="77"/>
              <a:cs typeface="Centra No2"/>
            </a:endParaRPr>
          </a:p>
        </p:txBody>
      </p:sp>
      <p:sp>
        <p:nvSpPr>
          <p:cNvPr id="35" name="Rectangle: Rounded Corners 34">
            <a:extLst>
              <a:ext uri="{FF2B5EF4-FFF2-40B4-BE49-F238E27FC236}">
                <a16:creationId xmlns:a16="http://schemas.microsoft.com/office/drawing/2014/main" id="{5F3B6F99-4BA1-AD70-A2E9-890810D92DE7}"/>
              </a:ext>
            </a:extLst>
          </p:cNvPr>
          <p:cNvSpPr/>
          <p:nvPr/>
        </p:nvSpPr>
        <p:spPr>
          <a:xfrm>
            <a:off x="3132466" y="3762307"/>
            <a:ext cx="1230825" cy="18159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933">
                <a:solidFill>
                  <a:schemeClr val="bg1"/>
                </a:solidFill>
                <a:cs typeface="Arial"/>
              </a:rPr>
              <a:t>WE ARE HERE</a:t>
            </a:r>
          </a:p>
        </p:txBody>
      </p:sp>
      <p:sp>
        <p:nvSpPr>
          <p:cNvPr id="36" name="Rectangle: Rounded Corners 35">
            <a:extLst>
              <a:ext uri="{FF2B5EF4-FFF2-40B4-BE49-F238E27FC236}">
                <a16:creationId xmlns:a16="http://schemas.microsoft.com/office/drawing/2014/main" id="{AA35C135-A285-D372-8F76-8D5B9FE89EE7}"/>
              </a:ext>
            </a:extLst>
          </p:cNvPr>
          <p:cNvSpPr/>
          <p:nvPr/>
        </p:nvSpPr>
        <p:spPr>
          <a:xfrm>
            <a:off x="10322305" y="3762307"/>
            <a:ext cx="1230825" cy="18159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933">
                <a:solidFill>
                  <a:schemeClr val="tx1"/>
                </a:solidFill>
                <a:cs typeface="Arial"/>
              </a:rPr>
              <a:t>UPCOMING</a:t>
            </a:r>
          </a:p>
        </p:txBody>
      </p:sp>
      <p:sp>
        <p:nvSpPr>
          <p:cNvPr id="37" name="Rectangle: Rounded Corners 36">
            <a:extLst>
              <a:ext uri="{FF2B5EF4-FFF2-40B4-BE49-F238E27FC236}">
                <a16:creationId xmlns:a16="http://schemas.microsoft.com/office/drawing/2014/main" id="{64269D21-0315-E708-3F38-4698F33BD045}"/>
              </a:ext>
            </a:extLst>
          </p:cNvPr>
          <p:cNvSpPr/>
          <p:nvPr/>
        </p:nvSpPr>
        <p:spPr>
          <a:xfrm>
            <a:off x="5578241" y="3762307"/>
            <a:ext cx="1230825" cy="18159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933">
                <a:solidFill>
                  <a:schemeClr val="tx1"/>
                </a:solidFill>
                <a:cs typeface="Arial"/>
              </a:rPr>
              <a:t>UPCOMING</a:t>
            </a:r>
          </a:p>
        </p:txBody>
      </p:sp>
      <p:sp>
        <p:nvSpPr>
          <p:cNvPr id="27" name="Title 15">
            <a:extLst>
              <a:ext uri="{FF2B5EF4-FFF2-40B4-BE49-F238E27FC236}">
                <a16:creationId xmlns:a16="http://schemas.microsoft.com/office/drawing/2014/main" id="{B559CE53-3E4C-9D1A-B080-A4E4D701D032}"/>
              </a:ext>
            </a:extLst>
          </p:cNvPr>
          <p:cNvSpPr>
            <a:spLocks noGrp="1"/>
          </p:cNvSpPr>
          <p:nvPr>
            <p:ph type="title"/>
          </p:nvPr>
        </p:nvSpPr>
        <p:spPr>
          <a:xfrm>
            <a:off x="601666" y="285947"/>
            <a:ext cx="10951464" cy="1325563"/>
          </a:xfrm>
        </p:spPr>
        <p:txBody>
          <a:bodyPr>
            <a:normAutofit/>
          </a:bodyPr>
          <a:lstStyle/>
          <a:p>
            <a:r>
              <a:rPr lang="en-US" sz="4800">
                <a:latin typeface="Roboto"/>
                <a:ea typeface="Roboto"/>
                <a:cs typeface="Roboto"/>
              </a:rPr>
              <a:t>Strategic Leadership Sessions</a:t>
            </a:r>
            <a:endParaRPr lang="en-US" sz="5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718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66406-06C9-A7BD-92C0-535BAEA4A7A2}"/>
            </a:ext>
          </a:extLst>
        </p:cNvPr>
        <p:cNvGrpSpPr/>
        <p:nvPr/>
      </p:nvGrpSpPr>
      <p:grpSpPr>
        <a:xfrm>
          <a:off x="0" y="0"/>
          <a:ext cx="0" cy="0"/>
          <a:chOff x="0" y="0"/>
          <a:chExt cx="0" cy="0"/>
        </a:xfrm>
      </p:grpSpPr>
      <p:sp>
        <p:nvSpPr>
          <p:cNvPr id="27" name="Title 15">
            <a:extLst>
              <a:ext uri="{FF2B5EF4-FFF2-40B4-BE49-F238E27FC236}">
                <a16:creationId xmlns:a16="http://schemas.microsoft.com/office/drawing/2014/main" id="{45CD32BD-3333-F9E2-80C5-1178CA4B2ACD}"/>
              </a:ext>
            </a:extLst>
          </p:cNvPr>
          <p:cNvSpPr>
            <a:spLocks noGrp="1"/>
          </p:cNvSpPr>
          <p:nvPr>
            <p:ph type="title"/>
          </p:nvPr>
        </p:nvSpPr>
        <p:spPr>
          <a:xfrm>
            <a:off x="781737" y="2535959"/>
            <a:ext cx="10951464" cy="1325563"/>
          </a:xfrm>
        </p:spPr>
        <p:txBody>
          <a:bodyPr>
            <a:normAutofit fontScale="90000"/>
          </a:bodyPr>
          <a:lstStyle/>
          <a:p>
            <a:r>
              <a:rPr lang="en-US" sz="5800">
                <a:latin typeface="Roboto"/>
                <a:ea typeface="Roboto"/>
                <a:cs typeface="Roboto"/>
              </a:rPr>
              <a:t>How does being a strategic leader help you navigate difficult conversations?</a:t>
            </a:r>
          </a:p>
        </p:txBody>
      </p:sp>
    </p:spTree>
    <p:extLst>
      <p:ext uri="{BB962C8B-B14F-4D97-AF65-F5344CB8AC3E}">
        <p14:creationId xmlns:p14="http://schemas.microsoft.com/office/powerpoint/2010/main" val="306585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7AF2-DC4C-BEBE-DE29-6D39BC8B7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D1DCD-48F1-5511-92D0-20C233BCA28C}"/>
              </a:ext>
            </a:extLst>
          </p:cNvPr>
          <p:cNvSpPr>
            <a:spLocks noGrp="1"/>
          </p:cNvSpPr>
          <p:nvPr>
            <p:ph type="title"/>
          </p:nvPr>
        </p:nvSpPr>
        <p:spPr>
          <a:xfrm>
            <a:off x="365997" y="1557343"/>
            <a:ext cx="5019981" cy="4190753"/>
          </a:xfrm>
        </p:spPr>
        <p:txBody>
          <a:bodyPr/>
          <a:lstStyle/>
          <a:p>
            <a:pPr algn="l">
              <a:lnSpc>
                <a:spcPct val="110000"/>
              </a:lnSpc>
            </a:pPr>
            <a:r>
              <a:rPr lang="en-US" sz="4400">
                <a:latin typeface="Roboto"/>
                <a:ea typeface="Roboto"/>
                <a:cs typeface="Roboto"/>
              </a:rPr>
              <a:t>Let’s Reflect</a:t>
            </a:r>
            <a:br>
              <a:rPr lang="en-US" sz="4400"/>
            </a:br>
            <a:r>
              <a:rPr lang="en-US" sz="2400">
                <a:solidFill>
                  <a:schemeClr val="tx1"/>
                </a:solidFill>
                <a:latin typeface="Roboto"/>
                <a:ea typeface="Roboto"/>
                <a:cs typeface="Roboto"/>
              </a:rPr>
              <a:t>In Triads, discuss: </a:t>
            </a:r>
            <a:br>
              <a:rPr lang="en-US" sz="3200"/>
            </a:br>
            <a:br>
              <a:rPr lang="en-US" sz="3200"/>
            </a:br>
            <a:r>
              <a:rPr lang="en-US" sz="2400">
                <a:solidFill>
                  <a:schemeClr val="tx1"/>
                </a:solidFill>
                <a:latin typeface="Roboto"/>
                <a:ea typeface="Roboto"/>
                <a:cs typeface="Roboto"/>
              </a:rPr>
              <a:t>1. One difficult conversation you've had or difficult decision you've made recently with the intent of being a more strategic leader</a:t>
            </a:r>
            <a:br>
              <a:rPr lang="en-US" sz="2400"/>
            </a:br>
            <a:br>
              <a:rPr lang="en-US" sz="2400"/>
            </a:br>
            <a:r>
              <a:rPr lang="en-US" sz="2400">
                <a:solidFill>
                  <a:schemeClr val="tx1"/>
                </a:solidFill>
                <a:latin typeface="Roboto"/>
                <a:ea typeface="Roboto"/>
                <a:cs typeface="Roboto"/>
              </a:rPr>
              <a:t>2. How you justified that decision or having that difficult conversation</a:t>
            </a:r>
          </a:p>
        </p:txBody>
      </p:sp>
      <p:pic>
        <p:nvPicPr>
          <p:cNvPr id="4" name="Graphic 3" descr="Chat bubble with solid fill">
            <a:extLst>
              <a:ext uri="{FF2B5EF4-FFF2-40B4-BE49-F238E27FC236}">
                <a16:creationId xmlns:a16="http://schemas.microsoft.com/office/drawing/2014/main" id="{A037AF82-FE60-82CB-F20B-B39589F48A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6023" y="3398328"/>
            <a:ext cx="2349768" cy="2349768"/>
          </a:xfrm>
          <a:prstGeom prst="rect">
            <a:avLst/>
          </a:prstGeom>
        </p:spPr>
      </p:pic>
      <p:pic>
        <p:nvPicPr>
          <p:cNvPr id="5" name="Graphic 4" descr="Chat with solid fill">
            <a:extLst>
              <a:ext uri="{FF2B5EF4-FFF2-40B4-BE49-F238E27FC236}">
                <a16:creationId xmlns:a16="http://schemas.microsoft.com/office/drawing/2014/main" id="{5A17114F-BC8A-69FC-44A6-4C81BFCC4C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1135" y="73114"/>
            <a:ext cx="4847116" cy="4847116"/>
          </a:xfrm>
          <a:prstGeom prst="rect">
            <a:avLst/>
          </a:prstGeom>
        </p:spPr>
      </p:pic>
    </p:spTree>
    <p:extLst>
      <p:ext uri="{BB962C8B-B14F-4D97-AF65-F5344CB8AC3E}">
        <p14:creationId xmlns:p14="http://schemas.microsoft.com/office/powerpoint/2010/main" val="297057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A3158-D663-AA1C-6B26-0BBFE31BE8B0}"/>
            </a:ext>
          </a:extLst>
        </p:cNvPr>
        <p:cNvGrpSpPr/>
        <p:nvPr/>
      </p:nvGrpSpPr>
      <p:grpSpPr>
        <a:xfrm>
          <a:off x="0" y="0"/>
          <a:ext cx="0" cy="0"/>
          <a:chOff x="0" y="0"/>
          <a:chExt cx="0" cy="0"/>
        </a:xfrm>
      </p:grpSpPr>
      <p:sp>
        <p:nvSpPr>
          <p:cNvPr id="27" name="Title 15">
            <a:extLst>
              <a:ext uri="{FF2B5EF4-FFF2-40B4-BE49-F238E27FC236}">
                <a16:creationId xmlns:a16="http://schemas.microsoft.com/office/drawing/2014/main" id="{45609BDE-6593-1C5F-2E21-04C7193027BD}"/>
              </a:ext>
            </a:extLst>
          </p:cNvPr>
          <p:cNvSpPr>
            <a:spLocks noGrp="1"/>
          </p:cNvSpPr>
          <p:nvPr>
            <p:ph type="title"/>
          </p:nvPr>
        </p:nvSpPr>
        <p:spPr>
          <a:xfrm>
            <a:off x="622513" y="2934019"/>
            <a:ext cx="10951464" cy="1325563"/>
          </a:xfrm>
        </p:spPr>
        <p:txBody>
          <a:bodyPr>
            <a:normAutofit fontScale="90000"/>
          </a:bodyPr>
          <a:lstStyle/>
          <a:p>
            <a:r>
              <a:rPr lang="en-US" sz="5800">
                <a:latin typeface="Roboto"/>
                <a:ea typeface="Roboto"/>
                <a:cs typeface="Roboto"/>
              </a:rPr>
              <a:t>How do you justify having a </a:t>
            </a:r>
            <a:br>
              <a:rPr lang="en-US" sz="5800">
                <a:latin typeface="Roboto"/>
                <a:ea typeface="Roboto"/>
                <a:cs typeface="Roboto"/>
              </a:rPr>
            </a:br>
            <a:r>
              <a:rPr lang="en-US" sz="5800">
                <a:latin typeface="Roboto"/>
                <a:ea typeface="Roboto"/>
                <a:cs typeface="Roboto"/>
              </a:rPr>
              <a:t>difficult conversation?</a:t>
            </a:r>
            <a:br>
              <a:rPr lang="en-US" sz="5800">
                <a:latin typeface="Roboto"/>
                <a:ea typeface="Roboto"/>
                <a:cs typeface="Roboto"/>
              </a:rPr>
            </a:br>
            <a:br>
              <a:rPr lang="en-US" sz="5800">
                <a:latin typeface="Roboto"/>
                <a:ea typeface="Roboto"/>
                <a:cs typeface="Roboto"/>
              </a:rPr>
            </a:br>
            <a:r>
              <a:rPr lang="en-US" sz="5800">
                <a:latin typeface="Roboto"/>
                <a:ea typeface="Roboto"/>
                <a:cs typeface="Roboto"/>
              </a:rPr>
              <a:t>What is your intent?</a:t>
            </a:r>
            <a:br>
              <a:rPr lang="en-US" sz="5800">
                <a:latin typeface="Roboto"/>
                <a:ea typeface="Roboto"/>
                <a:cs typeface="Roboto"/>
              </a:rPr>
            </a:br>
            <a:endParaRPr lang="en-US" sz="5800">
              <a:latin typeface="Roboto"/>
              <a:ea typeface="Roboto"/>
              <a:cs typeface="Roboto"/>
            </a:endParaRPr>
          </a:p>
        </p:txBody>
      </p:sp>
    </p:spTree>
    <p:extLst>
      <p:ext uri="{BB962C8B-B14F-4D97-AF65-F5344CB8AC3E}">
        <p14:creationId xmlns:p14="http://schemas.microsoft.com/office/powerpoint/2010/main" val="1655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TD Main Brand">
      <a:dk1>
        <a:srgbClr val="4A545F"/>
      </a:dk1>
      <a:lt1>
        <a:srgbClr val="FFFFFF"/>
      </a:lt1>
      <a:dk2>
        <a:srgbClr val="005B8E"/>
      </a:dk2>
      <a:lt2>
        <a:srgbClr val="F5F5F5"/>
      </a:lt2>
      <a:accent1>
        <a:srgbClr val="85BE41"/>
      </a:accent1>
      <a:accent2>
        <a:srgbClr val="577A87"/>
      </a:accent2>
      <a:accent3>
        <a:srgbClr val="14385F"/>
      </a:accent3>
      <a:accent4>
        <a:srgbClr val="D7E6A1"/>
      </a:accent4>
      <a:accent5>
        <a:srgbClr val="0D80BB"/>
      </a:accent5>
      <a:accent6>
        <a:srgbClr val="DDE9E8"/>
      </a:accent6>
      <a:hlink>
        <a:srgbClr val="005B8E"/>
      </a:hlink>
      <a:folHlink>
        <a:srgbClr val="4A545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055d0efe-f552-451e-9f9f-774ce63ee943" xsi:nil="true"/>
    <MediaLengthInSeconds xmlns="055d0efe-f552-451e-9f9f-774ce63ee943" xsi:nil="true"/>
    <lcf76f155ced4ddcb4097134ff3c332f xmlns="055d0efe-f552-451e-9f9f-774ce63ee943">
      <Terms xmlns="http://schemas.microsoft.com/office/infopath/2007/PartnerControls"/>
    </lcf76f155ced4ddcb4097134ff3c332f>
    <TaxCatchAll xmlns="a096155a-1619-4a53-88cb-585ffdedd2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7986C2C582E044A898316E99F85724" ma:contentTypeVersion="18" ma:contentTypeDescription="Create a new document." ma:contentTypeScope="" ma:versionID="5b0113bf50ddb4610c63ddfd9bd03f9e">
  <xsd:schema xmlns:xsd="http://www.w3.org/2001/XMLSchema" xmlns:xs="http://www.w3.org/2001/XMLSchema" xmlns:p="http://schemas.microsoft.com/office/2006/metadata/properties" xmlns:ns2="055d0efe-f552-451e-9f9f-774ce63ee943" xmlns:ns3="a096155a-1619-4a53-88cb-585ffdedd270" targetNamespace="http://schemas.microsoft.com/office/2006/metadata/properties" ma:root="true" ma:fieldsID="d9b1129bf70315e2e947c632b925ec73" ns2:_="" ns3:_="">
    <xsd:import namespace="055d0efe-f552-451e-9f9f-774ce63ee943"/>
    <xsd:import namespace="a096155a-1619-4a53-88cb-585ffdedd2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5d0efe-f552-451e-9f9f-774ce63ee9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de7686-4f20-4f11-a2dd-4e6d0a7a2f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96155a-1619-4a53-88cb-585ffdedd27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49fb20-d62f-4a3a-8384-d47ae55ba2ba}" ma:internalName="TaxCatchAll" ma:showField="CatchAllData" ma:web="a096155a-1619-4a53-88cb-585ffdedd2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A8DA88-2D67-4B30-8205-C52078711284}">
  <ds:schemaRefs>
    <ds:schemaRef ds:uri="055d0efe-f552-451e-9f9f-774ce63ee943"/>
    <ds:schemaRef ds:uri="a096155a-1619-4a53-88cb-585ffdedd2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3.xml><?xml version="1.0" encoding="utf-8"?>
<ds:datastoreItem xmlns:ds="http://schemas.openxmlformats.org/officeDocument/2006/customXml" ds:itemID="{81A648F2-BFDD-4A2E-A7D4-83E4002373B3}">
  <ds:schemaRefs>
    <ds:schemaRef ds:uri="055d0efe-f552-451e-9f9f-774ce63ee943"/>
    <ds:schemaRef ds:uri="a096155a-1619-4a53-88cb-585ffdedd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1879</Words>
  <Application>Microsoft Office PowerPoint</Application>
  <PresentationFormat>Widescreen</PresentationFormat>
  <Paragraphs>298</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Calibri,Sans-Serif</vt:lpstr>
      <vt:lpstr>Centra No2</vt:lpstr>
      <vt:lpstr>Centra No2 Medium</vt:lpstr>
      <vt:lpstr>Muli Bold</vt:lpstr>
      <vt:lpstr>Poppins</vt:lpstr>
      <vt:lpstr>Roboto</vt:lpstr>
      <vt:lpstr>Times</vt:lpstr>
      <vt:lpstr>Wingdings</vt:lpstr>
      <vt:lpstr>Office Theme</vt:lpstr>
      <vt:lpstr>ATD Leader Connection Hour</vt:lpstr>
      <vt:lpstr>Welcome  In Chat, let us know:  Your Name Your Chapter  How would you define  “strategic leadership”  for chapter leaders?</vt:lpstr>
      <vt:lpstr>Who’s in the Room?</vt:lpstr>
      <vt:lpstr>Agenda</vt:lpstr>
      <vt:lpstr>Strategic Leadership Support</vt:lpstr>
      <vt:lpstr>Strategic Leadership Sessions</vt:lpstr>
      <vt:lpstr>How does being a strategic leader help you navigate difficult conversations?</vt:lpstr>
      <vt:lpstr>Let’s Reflect In Triads, discuss:   1. One difficult conversation you've had or difficult decision you've made recently with the intent of being a more strategic leader  2. How you justified that decision or having that difficult conversation</vt:lpstr>
      <vt:lpstr>How do you justify having a  difficult conversation?  What is your intent? </vt:lpstr>
      <vt:lpstr>PowerPoint Presentation</vt:lpstr>
      <vt:lpstr>PowerPoint Presentation</vt:lpstr>
      <vt:lpstr>In Triads take turns,    1.  Hot Seat Leader briefly describes an upcoming difficult conversation and current “doing plan” that they might typically take   2. Two peers ask only strategic  filter-based questions  3. Hot Seat Leader make a strategic shift offering a new “leading plan” that they can implement that aligns with chapter goals </vt:lpstr>
      <vt:lpstr>PowerPoint Presentation</vt:lpstr>
      <vt:lpstr>What happens if you don’t have these difficult conversations? </vt:lpstr>
      <vt:lpstr>Lock it in!   In Chat, let us know:  What’s one thing you learned and one action you commit to taking?</vt:lpstr>
      <vt:lpstr>Next Steps </vt:lpstr>
      <vt:lpstr>Feedback is a gift!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Chapter Leader  Orientation and Onboarding</dc:title>
  <dc:creator>Sarah Schillen</dc:creator>
  <cp:lastModifiedBy>Shruti Nallappa</cp:lastModifiedBy>
  <cp:revision>2</cp:revision>
  <cp:lastPrinted>2026-02-23T16:42:52Z</cp:lastPrinted>
  <dcterms:created xsi:type="dcterms:W3CDTF">2021-02-07T19:57:31Z</dcterms:created>
  <dcterms:modified xsi:type="dcterms:W3CDTF">2026-04-23T14:11:44Z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0x010100FB7986C2C582E044A898316E99F85724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ArticulateGUID">
    <vt:lpwstr>1941E288-2250-43A1-8B3B-BA460A983D1D</vt:lpwstr>
  </property>
  <property fmtid="{D5CDD505-2E9C-101B-9397-08002B2CF9AE}" pid="8" name="ArticulatePath">
    <vt:lpwstr>2023 Orientation and Onboarding_Oct26_FINAL</vt:lpwstr>
  </property>
</Properties>
</file>